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15"/>
  </p:notesMasterIdLst>
  <p:handoutMasterIdLst>
    <p:handoutMasterId r:id="rId16"/>
  </p:handoutMasterIdLst>
  <p:sldIdLst>
    <p:sldId id="256" r:id="rId5"/>
    <p:sldId id="257" r:id="rId6"/>
    <p:sldId id="259" r:id="rId7"/>
    <p:sldId id="266" r:id="rId8"/>
    <p:sldId id="261" r:id="rId9"/>
    <p:sldId id="271" r:id="rId10"/>
    <p:sldId id="269" r:id="rId11"/>
    <p:sldId id="272" r:id="rId12"/>
    <p:sldId id="273" r:id="rId13"/>
    <p:sldId id="263" r:id="rId14"/>
  </p:sldIdLst>
  <p:sldSz cx="12192000" cy="6858000"/>
  <p:notesSz cx="6858000" cy="9144000"/>
  <p:defaultTextStyle>
    <a:defPPr rtl="0">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A04F4A5-8742-409C-AEA9-64E8C1DC7F41}" v="24" dt="2025-04-08T13:19:54.99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2" autoAdjust="0"/>
    <p:restoredTop sz="94598" autoAdjust="0"/>
  </p:normalViewPr>
  <p:slideViewPr>
    <p:cSldViewPr snapToGrid="0" showGuides="1">
      <p:cViewPr varScale="1">
        <p:scale>
          <a:sx n="59" d="100"/>
          <a:sy n="59" d="100"/>
        </p:scale>
        <p:origin x="964" y="52"/>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99" d="100"/>
          <a:sy n="99" d="100"/>
        </p:scale>
        <p:origin x="357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9800784255679724E-2"/>
          <c:y val="0.19103695232404147"/>
          <c:w val="0.94390813544615981"/>
          <c:h val="0.55823348572636777"/>
        </c:manualLayout>
      </c:layout>
      <c:barChart>
        <c:barDir val="col"/>
        <c:grouping val="clustered"/>
        <c:varyColors val="0"/>
        <c:dLbls>
          <c:showLegendKey val="0"/>
          <c:showVal val="0"/>
          <c:showCatName val="0"/>
          <c:showSerName val="0"/>
          <c:showPercent val="0"/>
          <c:showBubbleSize val="0"/>
        </c:dLbls>
        <c:gapWidth val="219"/>
        <c:overlap val="-27"/>
        <c:axId val="672181967"/>
        <c:axId val="672179471"/>
      </c:barChart>
      <c:catAx>
        <c:axId val="672181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crossAx val="672179471"/>
        <c:crosses val="autoZero"/>
        <c:auto val="1"/>
        <c:lblAlgn val="ctr"/>
        <c:lblOffset val="100"/>
        <c:noMultiLvlLbl val="0"/>
      </c:catAx>
      <c:valAx>
        <c:axId val="672179471"/>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crossAx val="672181967"/>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noProof="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1A4F8C-E918-4AA2-B7D6-8BA3DF09F0B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66F2EAE0-7046-43A4-A1B0-62E783DBF3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5E78637-9866-472C-B827-FE74ABBD3EA1}" type="datetime1">
              <a:rPr lang="en-GB" smtClean="0"/>
              <a:t>08/04/2025</a:t>
            </a:fld>
            <a:endParaRPr lang="en-GB"/>
          </a:p>
        </p:txBody>
      </p:sp>
      <p:sp>
        <p:nvSpPr>
          <p:cNvPr id="4" name="Footer Placeholder 3">
            <a:extLst>
              <a:ext uri="{FF2B5EF4-FFF2-40B4-BE49-F238E27FC236}">
                <a16:creationId xmlns:a16="http://schemas.microsoft.com/office/drawing/2014/main" id="{DBA7D107-515E-4AFF-A175-895B266E35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F022CA95-5884-4688-8B0C-37914EB1085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2490F62-96B5-44BE-A8A5-3DEBC6A2B636}" type="slidenum">
              <a:rPr lang="en-GB" smtClean="0"/>
              <a:t>‹#›</a:t>
            </a:fld>
            <a:endParaRPr lang="en-GB"/>
          </a:p>
        </p:txBody>
      </p:sp>
    </p:spTree>
    <p:extLst>
      <p:ext uri="{BB962C8B-B14F-4D97-AF65-F5344CB8AC3E}">
        <p14:creationId xmlns:p14="http://schemas.microsoft.com/office/powerpoint/2010/main" val="249220509"/>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4BBE3B7A-5542-440A-B7CD-5AB6A17E6EFE}" type="datetime1">
              <a:rPr lang="en-GB" noProof="0" smtClean="0"/>
              <a:t>08/04/2025</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63359F2-43EF-4812-9DC0-98C0B1A40681}" type="slidenum">
              <a:rPr lang="en-GB" noProof="0" smtClean="0"/>
              <a:t>‹#›</a:t>
            </a:fld>
            <a:endParaRPr lang="en-GB" noProof="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B63359F2-43EF-4812-9DC0-98C0B1A40681}" type="slidenum">
              <a:rPr lang="en-GB" smtClean="0"/>
              <a:t>1</a:t>
            </a:fld>
            <a:endParaRPr lang="en-GB"/>
          </a:p>
        </p:txBody>
      </p:sp>
    </p:spTree>
    <p:extLst>
      <p:ext uri="{BB962C8B-B14F-4D97-AF65-F5344CB8AC3E}">
        <p14:creationId xmlns:p14="http://schemas.microsoft.com/office/powerpoint/2010/main" val="2819479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B63359F2-43EF-4812-9DC0-98C0B1A40681}" type="slidenum">
              <a:rPr lang="en-GB" smtClean="0"/>
              <a:t>2</a:t>
            </a:fld>
            <a:endParaRPr lang="en-GB"/>
          </a:p>
        </p:txBody>
      </p:sp>
    </p:spTree>
    <p:extLst>
      <p:ext uri="{BB962C8B-B14F-4D97-AF65-F5344CB8AC3E}">
        <p14:creationId xmlns:p14="http://schemas.microsoft.com/office/powerpoint/2010/main" val="4277695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B63359F2-43EF-4812-9DC0-98C0B1A40681}" type="slidenum">
              <a:rPr lang="en-GB" smtClean="0"/>
              <a:t>3</a:t>
            </a:fld>
            <a:endParaRPr lang="en-GB"/>
          </a:p>
        </p:txBody>
      </p:sp>
    </p:spTree>
    <p:extLst>
      <p:ext uri="{BB962C8B-B14F-4D97-AF65-F5344CB8AC3E}">
        <p14:creationId xmlns:p14="http://schemas.microsoft.com/office/powerpoint/2010/main" val="1529053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B63359F2-43EF-4812-9DC0-98C0B1A40681}" type="slidenum">
              <a:rPr lang="en-GB" smtClean="0"/>
              <a:t>4</a:t>
            </a:fld>
            <a:endParaRPr lang="en-GB"/>
          </a:p>
        </p:txBody>
      </p:sp>
    </p:spTree>
    <p:extLst>
      <p:ext uri="{BB962C8B-B14F-4D97-AF65-F5344CB8AC3E}">
        <p14:creationId xmlns:p14="http://schemas.microsoft.com/office/powerpoint/2010/main" val="611508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B63359F2-43EF-4812-9DC0-98C0B1A40681}" type="slidenum">
              <a:rPr lang="en-GB" smtClean="0"/>
              <a:t>5</a:t>
            </a:fld>
            <a:endParaRPr lang="en-GB"/>
          </a:p>
        </p:txBody>
      </p:sp>
    </p:spTree>
    <p:extLst>
      <p:ext uri="{BB962C8B-B14F-4D97-AF65-F5344CB8AC3E}">
        <p14:creationId xmlns:p14="http://schemas.microsoft.com/office/powerpoint/2010/main" val="3376069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B63359F2-43EF-4812-9DC0-98C0B1A40681}" type="slidenum">
              <a:rPr lang="en-GB" smtClean="0"/>
              <a:t>7</a:t>
            </a:fld>
            <a:endParaRPr lang="en-GB"/>
          </a:p>
        </p:txBody>
      </p:sp>
    </p:spTree>
    <p:extLst>
      <p:ext uri="{BB962C8B-B14F-4D97-AF65-F5344CB8AC3E}">
        <p14:creationId xmlns:p14="http://schemas.microsoft.com/office/powerpoint/2010/main" val="33146402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B63359F2-43EF-4812-9DC0-98C0B1A40681}" type="slidenum">
              <a:rPr lang="en-GB" smtClean="0"/>
              <a:t>10</a:t>
            </a:fld>
            <a:endParaRPr lang="en-GB"/>
          </a:p>
        </p:txBody>
      </p:sp>
    </p:spTree>
    <p:extLst>
      <p:ext uri="{BB962C8B-B14F-4D97-AF65-F5344CB8AC3E}">
        <p14:creationId xmlns:p14="http://schemas.microsoft.com/office/powerpoint/2010/main" val="998979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p:nvPr>
        </p:nvSpPr>
        <p:spPr>
          <a:xfrm>
            <a:off x="581191" y="704088"/>
            <a:ext cx="10993549" cy="1499616"/>
          </a:xfrm>
        </p:spPr>
        <p:txBody>
          <a:bodyPr rtlCol="0"/>
          <a:lstStyle/>
          <a:p>
            <a:pPr rtl="0"/>
            <a:r>
              <a:rPr lang="en-GB" noProof="0"/>
              <a:t>Click to edit Master title style</a:t>
            </a:r>
          </a:p>
        </p:txBody>
      </p:sp>
      <p:sp>
        <p:nvSpPr>
          <p:cNvPr id="16" name="Subtitle 2">
            <a:extLst>
              <a:ext uri="{FF2B5EF4-FFF2-40B4-BE49-F238E27FC236}">
                <a16:creationId xmlns:a16="http://schemas.microsoft.com/office/drawing/2014/main" id="{3507450D-E801-41C1-9FD7-923530A06BD4}"/>
              </a:ext>
            </a:extLst>
          </p:cNvPr>
          <p:cNvSpPr>
            <a:spLocks noGrp="1"/>
          </p:cNvSpPr>
          <p:nvPr>
            <p:ph type="subTitle" idx="1"/>
          </p:nvPr>
        </p:nvSpPr>
        <p:spPr>
          <a:xfrm>
            <a:off x="581194" y="2495445"/>
            <a:ext cx="10993546" cy="468233"/>
          </a:xfrm>
        </p:spPr>
        <p:txBody>
          <a:bodyPr rtlCol="0"/>
          <a:lstStyle>
            <a:lvl1pPr marL="0" indent="0">
              <a:buNone/>
              <a:defRPr/>
            </a:lvl1pPr>
          </a:lstStyle>
          <a:p>
            <a:pPr rtl="0"/>
            <a:r>
              <a:rPr lang="en-GB" noProof="0"/>
              <a:t>Click to edit Master subtitle style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p:nvPr>
        </p:nvSpPr>
        <p:spPr>
          <a:xfrm>
            <a:off x="448056" y="3081528"/>
            <a:ext cx="11265408" cy="3310128"/>
          </a:xfrm>
          <a:solidFill>
            <a:schemeClr val="accent2"/>
          </a:solidFill>
        </p:spPr>
        <p:txBody>
          <a:bodyPr rtlCol="0"/>
          <a:lstStyle/>
          <a:p>
            <a:pPr rtl="0"/>
            <a:r>
              <a:rPr lang="en-GB" noProof="0"/>
              <a:t>Click icon to add picture</a:t>
            </a:r>
          </a:p>
        </p:txBody>
      </p:sp>
    </p:spTree>
    <p:extLst>
      <p:ext uri="{BB962C8B-B14F-4D97-AF65-F5344CB8AC3E}">
        <p14:creationId xmlns:p14="http://schemas.microsoft.com/office/powerpoint/2010/main" val="3425283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E7D0488-B202-4F7B-9F3C-5F3540449364}"/>
              </a:ext>
            </a:extLst>
          </p:cNvPr>
          <p:cNvSpPr>
            <a:spLocks noGrp="1"/>
          </p:cNvSpPr>
          <p:nvPr>
            <p:ph type="title"/>
          </p:nvPr>
        </p:nvSpPr>
        <p:spPr>
          <a:xfrm>
            <a:off x="581192" y="3986411"/>
            <a:ext cx="3568661" cy="1872388"/>
          </a:xfrm>
        </p:spPr>
        <p:txBody>
          <a:bodyPr rtlCol="0" anchor="ctr"/>
          <a:lstStyle/>
          <a:p>
            <a:pPr algn="r" rtl="0"/>
            <a:r>
              <a:rPr lang="en-GB" noProof="0">
                <a:solidFill>
                  <a:schemeClr val="tx2"/>
                </a:solidFill>
              </a:rPr>
              <a:t>Click to edit Master title style</a:t>
            </a:r>
          </a:p>
        </p:txBody>
      </p:sp>
      <p:sp>
        <p:nvSpPr>
          <p:cNvPr id="12" name="Picture Placeholder 11">
            <a:extLst>
              <a:ext uri="{FF2B5EF4-FFF2-40B4-BE49-F238E27FC236}">
                <a16:creationId xmlns:a16="http://schemas.microsoft.com/office/drawing/2014/main" id="{5972A87D-479C-4157-A7C5-33D8FC7B2974}"/>
              </a:ext>
            </a:extLst>
          </p:cNvPr>
          <p:cNvSpPr>
            <a:spLocks noGrp="1"/>
          </p:cNvSpPr>
          <p:nvPr>
            <p:ph type="pic" sz="quarter" idx="13"/>
          </p:nvPr>
        </p:nvSpPr>
        <p:spPr>
          <a:xfrm>
            <a:off x="448056" y="768096"/>
            <a:ext cx="2578608" cy="2816352"/>
          </a:xfrm>
          <a:solidFill>
            <a:schemeClr val="accent2"/>
          </a:solidFill>
        </p:spPr>
        <p:txBody>
          <a:bodyPr rtlCol="0"/>
          <a:lstStyle/>
          <a:p>
            <a:pPr rtl="0"/>
            <a:r>
              <a:rPr lang="en-GB" noProof="0"/>
              <a:t>Click icon to add picture</a:t>
            </a:r>
          </a:p>
        </p:txBody>
      </p:sp>
      <p:sp>
        <p:nvSpPr>
          <p:cNvPr id="13" name="Picture Placeholder 11">
            <a:extLst>
              <a:ext uri="{FF2B5EF4-FFF2-40B4-BE49-F238E27FC236}">
                <a16:creationId xmlns:a16="http://schemas.microsoft.com/office/drawing/2014/main" id="{78EE581A-A98D-4A1B-B826-3C60801D6672}"/>
              </a:ext>
            </a:extLst>
          </p:cNvPr>
          <p:cNvSpPr>
            <a:spLocks noGrp="1"/>
          </p:cNvSpPr>
          <p:nvPr>
            <p:ph type="pic" sz="quarter" idx="14"/>
          </p:nvPr>
        </p:nvSpPr>
        <p:spPr>
          <a:xfrm>
            <a:off x="3352800" y="768096"/>
            <a:ext cx="2578608" cy="2816352"/>
          </a:xfrm>
          <a:solidFill>
            <a:schemeClr val="accent2"/>
          </a:solidFill>
        </p:spPr>
        <p:txBody>
          <a:bodyPr rtlCol="0"/>
          <a:lstStyle/>
          <a:p>
            <a:pPr rtl="0"/>
            <a:r>
              <a:rPr lang="en-GB" noProof="0"/>
              <a:t>Click icon to add picture</a:t>
            </a:r>
          </a:p>
        </p:txBody>
      </p:sp>
      <p:sp>
        <p:nvSpPr>
          <p:cNvPr id="14" name="Picture Placeholder 11">
            <a:extLst>
              <a:ext uri="{FF2B5EF4-FFF2-40B4-BE49-F238E27FC236}">
                <a16:creationId xmlns:a16="http://schemas.microsoft.com/office/drawing/2014/main" id="{16AE88BE-E502-4D34-AAE9-6EE48F1ACE29}"/>
              </a:ext>
            </a:extLst>
          </p:cNvPr>
          <p:cNvSpPr>
            <a:spLocks noGrp="1"/>
          </p:cNvSpPr>
          <p:nvPr>
            <p:ph type="pic" sz="quarter" idx="15"/>
          </p:nvPr>
        </p:nvSpPr>
        <p:spPr>
          <a:xfrm>
            <a:off x="6257544" y="768096"/>
            <a:ext cx="2578608" cy="2816352"/>
          </a:xfrm>
          <a:solidFill>
            <a:schemeClr val="accent2"/>
          </a:solidFill>
        </p:spPr>
        <p:txBody>
          <a:bodyPr rtlCol="0"/>
          <a:lstStyle/>
          <a:p>
            <a:pPr rtl="0"/>
            <a:r>
              <a:rPr lang="en-GB" noProof="0"/>
              <a:t>Click icon to add picture</a:t>
            </a:r>
          </a:p>
        </p:txBody>
      </p:sp>
      <p:sp>
        <p:nvSpPr>
          <p:cNvPr id="16" name="Picture Placeholder 11">
            <a:extLst>
              <a:ext uri="{FF2B5EF4-FFF2-40B4-BE49-F238E27FC236}">
                <a16:creationId xmlns:a16="http://schemas.microsoft.com/office/drawing/2014/main" id="{9FD0C6B3-E0D9-4177-8079-178D1B0F530D}"/>
              </a:ext>
            </a:extLst>
          </p:cNvPr>
          <p:cNvSpPr>
            <a:spLocks noGrp="1"/>
          </p:cNvSpPr>
          <p:nvPr>
            <p:ph type="pic" sz="quarter" idx="16"/>
          </p:nvPr>
        </p:nvSpPr>
        <p:spPr>
          <a:xfrm>
            <a:off x="9162288" y="768096"/>
            <a:ext cx="2578608" cy="2816352"/>
          </a:xfrm>
          <a:solidFill>
            <a:schemeClr val="accent2"/>
          </a:solidFill>
        </p:spPr>
        <p:txBody>
          <a:bodyPr rtlCol="0"/>
          <a:lstStyle/>
          <a:p>
            <a:pPr rtl="0"/>
            <a:r>
              <a:rPr lang="en-GB" noProof="0"/>
              <a:t>Click icon to add picture</a:t>
            </a:r>
          </a:p>
        </p:txBody>
      </p:sp>
      <p:sp>
        <p:nvSpPr>
          <p:cNvPr id="10" name="Content Placeholder 2">
            <a:extLst>
              <a:ext uri="{FF2B5EF4-FFF2-40B4-BE49-F238E27FC236}">
                <a16:creationId xmlns:a16="http://schemas.microsoft.com/office/drawing/2014/main" id="{53AD8A25-150B-42DF-B6CC-FB1E5225D517}"/>
              </a:ext>
            </a:extLst>
          </p:cNvPr>
          <p:cNvSpPr>
            <a:spLocks noGrp="1"/>
          </p:cNvSpPr>
          <p:nvPr>
            <p:ph idx="1"/>
          </p:nvPr>
        </p:nvSpPr>
        <p:spPr>
          <a:xfrm>
            <a:off x="4520392" y="3956050"/>
            <a:ext cx="7225075" cy="1902749"/>
          </a:xfrm>
        </p:spPr>
        <p:txBody>
          <a:bodyPr rtlCol="0">
            <a:normAutofit/>
          </a:bodyPr>
          <a:lstStyle>
            <a:lvl1pPr marL="0" indent="0">
              <a:buNone/>
              <a:defRPr/>
            </a:lvl1pPr>
          </a:lstStyle>
          <a:p>
            <a:pPr lvl="0" rtl="0"/>
            <a:r>
              <a:rPr lang="en-GB" noProof="0"/>
              <a:t>Click to edit Master text styles</a:t>
            </a:r>
          </a:p>
        </p:txBody>
      </p:sp>
      <p:sp>
        <p:nvSpPr>
          <p:cNvPr id="3" name="Footer Placeholder 2"/>
          <p:cNvSpPr>
            <a:spLocks noGrp="1"/>
          </p:cNvSpPr>
          <p:nvPr>
            <p:ph type="ftr" sz="quarter" idx="11"/>
          </p:nvPr>
        </p:nvSpPr>
        <p:spPr/>
        <p:txBody>
          <a:bodyPr rtlCol="0"/>
          <a:lstStyle/>
          <a:p>
            <a:pPr rtl="0"/>
            <a:r>
              <a:rPr lang="en-GB" noProof="0"/>
              <a:t>Sample Footer Text</a:t>
            </a:r>
          </a:p>
        </p:txBody>
      </p:sp>
      <p:sp>
        <p:nvSpPr>
          <p:cNvPr id="2" name="Date Placeholder 1"/>
          <p:cNvSpPr>
            <a:spLocks noGrp="1"/>
          </p:cNvSpPr>
          <p:nvPr>
            <p:ph type="dt" sz="half" idx="10"/>
          </p:nvPr>
        </p:nvSpPr>
        <p:spPr/>
        <p:txBody>
          <a:bodyPr rtlCol="0"/>
          <a:lstStyle/>
          <a:p>
            <a:pPr rtl="0"/>
            <a:r>
              <a:rPr lang="en-GB" noProof="0"/>
              <a:t>20XX</a:t>
            </a:r>
          </a:p>
        </p:txBody>
      </p:sp>
      <p:sp>
        <p:nvSpPr>
          <p:cNvPr id="4" name="Slide Number Placeholder 3"/>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3506992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20F9CA6-0CB1-4A9E-96E4-67800B107E2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05826FB8-73AC-4F8B-BD9C-B5E87FC9C6A9}"/>
              </a:ext>
              <a:ext uri="{C183D7F6-B498-43B3-948B-1728B52AA6E4}">
                <adec:decorative xmlns:adec="http://schemas.microsoft.com/office/drawing/2017/decorative" val="1"/>
              </a:ext>
            </a:extLst>
          </p:cNvPr>
          <p:cNvSpPr/>
          <p:nvPr userDrawn="1"/>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609906" y="702156"/>
            <a:ext cx="3568661" cy="1188720"/>
          </a:xfrm>
        </p:spPr>
        <p:txBody>
          <a:bodyPr rtlCol="0"/>
          <a:lstStyle/>
          <a:p>
            <a:pPr rtl="0"/>
            <a:r>
              <a:rPr lang="en-GB" noProof="0"/>
              <a:t>Click to edit Master title style</a:t>
            </a:r>
          </a:p>
        </p:txBody>
      </p:sp>
      <p:sp>
        <p:nvSpPr>
          <p:cNvPr id="6" name="Content Placeholder 2">
            <a:extLst>
              <a:ext uri="{FF2B5EF4-FFF2-40B4-BE49-F238E27FC236}">
                <a16:creationId xmlns:a16="http://schemas.microsoft.com/office/drawing/2014/main" id="{F7AE5FA5-AF50-4B00-8E20-1B20A667A3BF}"/>
              </a:ext>
            </a:extLst>
          </p:cNvPr>
          <p:cNvSpPr>
            <a:spLocks noGrp="1"/>
          </p:cNvSpPr>
          <p:nvPr>
            <p:ph idx="1"/>
          </p:nvPr>
        </p:nvSpPr>
        <p:spPr>
          <a:xfrm>
            <a:off x="609906" y="2340864"/>
            <a:ext cx="3568661" cy="3634486"/>
          </a:xfrm>
        </p:spPr>
        <p:txBody>
          <a:bodyPr rtlCol="0">
            <a:normAutofit/>
          </a:bodyPr>
          <a:lstStyle>
            <a:lvl1pPr marL="0" indent="0">
              <a:buNone/>
              <a:defRPr/>
            </a:lvl1pPr>
          </a:lstStyle>
          <a:p>
            <a:pPr lvl="0" rtl="0"/>
            <a:r>
              <a:rPr lang="en-GB" noProof="0"/>
              <a:t>Click to edit Master text styles</a:t>
            </a:r>
          </a:p>
        </p:txBody>
      </p:sp>
      <p:sp>
        <p:nvSpPr>
          <p:cNvPr id="3" name="Footer Placeholder 2"/>
          <p:cNvSpPr>
            <a:spLocks noGrp="1"/>
          </p:cNvSpPr>
          <p:nvPr>
            <p:ph type="ftr" sz="quarter" idx="11"/>
          </p:nvPr>
        </p:nvSpPr>
        <p:spPr/>
        <p:txBody>
          <a:bodyPr rtlCol="0"/>
          <a:lstStyle/>
          <a:p>
            <a:pPr rtl="0"/>
            <a:r>
              <a:rPr lang="en-GB" noProof="0"/>
              <a:t>Sample Footer Text</a:t>
            </a:r>
          </a:p>
        </p:txBody>
      </p:sp>
      <p:sp>
        <p:nvSpPr>
          <p:cNvPr id="13" name="Picture Placeholder 12">
            <a:extLst>
              <a:ext uri="{FF2B5EF4-FFF2-40B4-BE49-F238E27FC236}">
                <a16:creationId xmlns:a16="http://schemas.microsoft.com/office/drawing/2014/main" id="{83237575-909D-45C0-B594-0B7A40F04B52}"/>
              </a:ext>
            </a:extLst>
          </p:cNvPr>
          <p:cNvSpPr>
            <a:spLocks noGrp="1"/>
          </p:cNvSpPr>
          <p:nvPr>
            <p:ph type="pic" sz="quarter" idx="13"/>
          </p:nvPr>
        </p:nvSpPr>
        <p:spPr>
          <a:xfrm>
            <a:off x="4657344" y="0"/>
            <a:ext cx="7534656" cy="6858000"/>
          </a:xfrm>
          <a:solidFill>
            <a:schemeClr val="accent2"/>
          </a:solidFill>
        </p:spPr>
        <p:txBody>
          <a:bodyPr rtlCol="0"/>
          <a:lstStyle/>
          <a:p>
            <a:pPr rtl="0"/>
            <a:r>
              <a:rPr lang="en-GB" noProof="0"/>
              <a:t>Click icon to add picture</a:t>
            </a:r>
          </a:p>
        </p:txBody>
      </p:sp>
      <p:sp>
        <p:nvSpPr>
          <p:cNvPr id="2" name="Date Placeholder 1"/>
          <p:cNvSpPr>
            <a:spLocks noGrp="1"/>
          </p:cNvSpPr>
          <p:nvPr>
            <p:ph type="dt" sz="half" idx="10"/>
          </p:nvPr>
        </p:nvSpPr>
        <p:spPr/>
        <p:txBody>
          <a:bodyPr rtlCol="0"/>
          <a:lstStyle/>
          <a:p>
            <a:pPr rtl="0"/>
            <a:r>
              <a:rPr lang="en-GB" noProof="0"/>
              <a:t>20XX</a:t>
            </a:r>
          </a:p>
        </p:txBody>
      </p:sp>
      <p:sp>
        <p:nvSpPr>
          <p:cNvPr id="4" name="Slide Number Placeholder 3"/>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19822543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a:extLst>
              <a:ext uri="{C183D7F6-B498-43B3-948B-1728B52AA6E4}">
                <adec:decorative xmlns:adec="http://schemas.microsoft.com/office/drawing/2017/decorative" val="1"/>
              </a:ext>
            </a:extLst>
          </p:cNvPr>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rtlCol="0" anchor="b">
            <a:normAutofit/>
          </a:bodyPr>
          <a:lstStyle>
            <a:lvl1pPr algn="l">
              <a:defRPr sz="3600" b="0" cap="all">
                <a:solidFill>
                  <a:schemeClr val="tx1">
                    <a:lumMod val="75000"/>
                    <a:lumOff val="25000"/>
                  </a:schemeClr>
                </a:solidFill>
              </a:defRPr>
            </a:lvl1pPr>
          </a:lstStyle>
          <a:p>
            <a:pPr rtl="0"/>
            <a:r>
              <a:rPr lang="en-GB" noProof="0"/>
              <a:t>Click to edit Master title style</a:t>
            </a:r>
          </a:p>
        </p:txBody>
      </p:sp>
      <p:sp>
        <p:nvSpPr>
          <p:cNvPr id="3" name="Text Placeholder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Click to edit Master text styles</a:t>
            </a:r>
          </a:p>
        </p:txBody>
      </p:sp>
    </p:spTree>
    <p:extLst>
      <p:ext uri="{BB962C8B-B14F-4D97-AF65-F5344CB8AC3E}">
        <p14:creationId xmlns:p14="http://schemas.microsoft.com/office/powerpoint/2010/main" val="29084393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rtlCol="0"/>
          <a:lstStyle/>
          <a:p>
            <a:pPr rtl="0"/>
            <a:r>
              <a:rPr lang="en-GB" noProof="0"/>
              <a:t>Click to edit Master title style</a:t>
            </a:r>
          </a:p>
        </p:txBody>
      </p:sp>
      <p:sp>
        <p:nvSpPr>
          <p:cNvPr id="3" name="Content Placeholder 2"/>
          <p:cNvSpPr>
            <a:spLocks noGrp="1"/>
          </p:cNvSpPr>
          <p:nvPr>
            <p:ph sz="half" idx="1"/>
          </p:nvPr>
        </p:nvSpPr>
        <p:spPr>
          <a:xfrm>
            <a:off x="581193" y="2228003"/>
            <a:ext cx="5194767" cy="3633047"/>
          </a:xfrm>
        </p:spPr>
        <p:txBody>
          <a:bodyPr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Content Placeholder 3"/>
          <p:cNvSpPr>
            <a:spLocks noGrp="1"/>
          </p:cNvSpPr>
          <p:nvPr>
            <p:ph sz="half" idx="2"/>
          </p:nvPr>
        </p:nvSpPr>
        <p:spPr>
          <a:xfrm>
            <a:off x="6416039" y="2228003"/>
            <a:ext cx="5194769" cy="3633047"/>
          </a:xfrm>
        </p:spPr>
        <p:txBody>
          <a:bodyPr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11"/>
          </p:nvPr>
        </p:nvSpPr>
        <p:spPr/>
        <p:txBody>
          <a:bodyPr rtlCol="0"/>
          <a:lstStyle/>
          <a:p>
            <a:pPr rtl="0"/>
            <a:r>
              <a:rPr lang="en-GB" noProof="0"/>
              <a:t>Sample Footer Text</a:t>
            </a:r>
          </a:p>
        </p:txBody>
      </p:sp>
      <p:sp>
        <p:nvSpPr>
          <p:cNvPr id="5" name="Date Placeholder 4"/>
          <p:cNvSpPr>
            <a:spLocks noGrp="1"/>
          </p:cNvSpPr>
          <p:nvPr>
            <p:ph type="dt" sz="half" idx="10"/>
          </p:nvPr>
        </p:nvSpPr>
        <p:spPr/>
        <p:txBody>
          <a:bodyPr rtlCol="0"/>
          <a:lstStyle/>
          <a:p>
            <a:pPr rtl="0"/>
            <a:r>
              <a:rPr lang="en-GB" noProof="0"/>
              <a:t>20XX</a:t>
            </a:r>
          </a:p>
        </p:txBody>
      </p:sp>
      <p:sp>
        <p:nvSpPr>
          <p:cNvPr id="7" name="Slide Number Placeholder 6"/>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9679185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a:t>Sample Footer Text</a:t>
            </a:r>
          </a:p>
        </p:txBody>
      </p:sp>
      <p:sp>
        <p:nvSpPr>
          <p:cNvPr id="2" name="Date Placeholder 1"/>
          <p:cNvSpPr>
            <a:spLocks noGrp="1"/>
          </p:cNvSpPr>
          <p:nvPr>
            <p:ph type="dt" sz="half" idx="10"/>
          </p:nvPr>
        </p:nvSpPr>
        <p:spPr/>
        <p:txBody>
          <a:bodyPr rtlCol="0"/>
          <a:lstStyle/>
          <a:p>
            <a:pPr rtl="0"/>
            <a:r>
              <a:rPr lang="en-GB" noProof="0"/>
              <a:t>20XX</a:t>
            </a:r>
          </a:p>
        </p:txBody>
      </p:sp>
      <p:sp>
        <p:nvSpPr>
          <p:cNvPr id="4" name="Slide Number Placeholder 3"/>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23078986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rtlCol="0" anchor="b">
            <a:normAutofit/>
          </a:bodyPr>
          <a:lstStyle>
            <a:lvl1pPr algn="l">
              <a:defRPr sz="2400" b="0">
                <a:solidFill>
                  <a:srgbClr val="FFFFFF"/>
                </a:solidFill>
              </a:defRPr>
            </a:lvl1pPr>
          </a:lstStyle>
          <a:p>
            <a:pPr rtl="0"/>
            <a:r>
              <a:rPr lang="en-GB" noProof="0"/>
              <a:t>Click to edit Master title style</a:t>
            </a:r>
          </a:p>
        </p:txBody>
      </p:sp>
      <p:sp>
        <p:nvSpPr>
          <p:cNvPr id="3" name="Content Placeholder 2"/>
          <p:cNvSpPr>
            <a:spLocks noGrp="1"/>
          </p:cNvSpPr>
          <p:nvPr>
            <p:ph idx="1"/>
          </p:nvPr>
        </p:nvSpPr>
        <p:spPr>
          <a:xfrm>
            <a:off x="4900928" y="1179829"/>
            <a:ext cx="6650991" cy="4658216"/>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Text Placeholder 3"/>
          <p:cNvSpPr>
            <a:spLocks noGrp="1"/>
          </p:cNvSpPr>
          <p:nvPr>
            <p:ph type="body" sz="half" idx="2"/>
          </p:nvPr>
        </p:nvSpPr>
        <p:spPr>
          <a:xfrm>
            <a:off x="767857" y="2836654"/>
            <a:ext cx="3031852" cy="3001392"/>
          </a:xfrm>
        </p:spPr>
        <p:txBody>
          <a:bodyPr rtlCol="0"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rtlCol="0"/>
          <a:lstStyle/>
          <a:p>
            <a:pPr rtl="0"/>
            <a:r>
              <a:rPr lang="en-GB" noProof="0"/>
              <a:t>Sample Footer Text</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rtlCol="0"/>
          <a:lstStyle/>
          <a:p>
            <a:pPr rtl="0"/>
            <a:r>
              <a:rPr lang="en-GB" noProof="0"/>
              <a:t>20XX</a:t>
            </a:r>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rtlCol="0"/>
          <a:lstStyle/>
          <a:p>
            <a:pPr rtl="0"/>
            <a:fld id="{3A98EE3D-8CD1-4C3F-BD1C-C98C9596463C}" type="slidenum">
              <a:rPr lang="en-GB" noProof="0" smtClean="0"/>
              <a:pPr/>
              <a:t>‹#›</a:t>
            </a:fld>
            <a:endParaRPr lang="en-GB" noProof="0"/>
          </a:p>
        </p:txBody>
      </p:sp>
    </p:spTree>
    <p:extLst>
      <p:ext uri="{BB962C8B-B14F-4D97-AF65-F5344CB8AC3E}">
        <p14:creationId xmlns:p14="http://schemas.microsoft.com/office/powerpoint/2010/main" val="2159284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rtlCol="0" anchor="b">
            <a:normAutofit/>
          </a:bodyPr>
          <a:lstStyle>
            <a:lvl1pPr algn="l">
              <a:defRPr sz="2400" b="0">
                <a:solidFill>
                  <a:schemeClr val="tx1">
                    <a:lumMod val="75000"/>
                    <a:lumOff val="25000"/>
                  </a:schemeClr>
                </a:solidFill>
              </a:defRPr>
            </a:lvl1pPr>
          </a:lstStyle>
          <a:p>
            <a:pPr rtl="0"/>
            <a:r>
              <a:rPr lang="en-GB" noProof="0"/>
              <a:t>Click to edit Master title style</a:t>
            </a:r>
          </a:p>
        </p:txBody>
      </p:sp>
      <p:sp>
        <p:nvSpPr>
          <p:cNvPr id="3" name="Picture Placeholder 2"/>
          <p:cNvSpPr>
            <a:spLocks noGrp="1" noChangeAspect="1"/>
          </p:cNvSpPr>
          <p:nvPr>
            <p:ph type="pic" idx="1"/>
          </p:nvPr>
        </p:nvSpPr>
        <p:spPr>
          <a:xfrm>
            <a:off x="447817" y="641350"/>
            <a:ext cx="11290859" cy="3651249"/>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GB" noProof="0"/>
              <a:t>Click icon to add picture</a:t>
            </a:r>
          </a:p>
        </p:txBody>
      </p:sp>
      <p:sp>
        <p:nvSpPr>
          <p:cNvPr id="4" name="Text Placeholder 3"/>
          <p:cNvSpPr>
            <a:spLocks noGrp="1"/>
          </p:cNvSpPr>
          <p:nvPr>
            <p:ph type="body" sz="half" idx="2"/>
          </p:nvPr>
        </p:nvSpPr>
        <p:spPr>
          <a:xfrm>
            <a:off x="581192" y="5260127"/>
            <a:ext cx="11029617" cy="998148"/>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6" name="Footer Placeholder 5"/>
          <p:cNvSpPr>
            <a:spLocks noGrp="1"/>
          </p:cNvSpPr>
          <p:nvPr>
            <p:ph type="ftr" sz="quarter" idx="11"/>
          </p:nvPr>
        </p:nvSpPr>
        <p:spPr/>
        <p:txBody>
          <a:bodyPr rtlCol="0"/>
          <a:lstStyle/>
          <a:p>
            <a:pPr algn="l" rtl="0"/>
            <a:r>
              <a:rPr lang="en-GB" noProof="0"/>
              <a:t>Sample Footer Text</a:t>
            </a:r>
          </a:p>
        </p:txBody>
      </p:sp>
      <p:sp>
        <p:nvSpPr>
          <p:cNvPr id="5" name="Date Placeholder 4"/>
          <p:cNvSpPr>
            <a:spLocks noGrp="1"/>
          </p:cNvSpPr>
          <p:nvPr>
            <p:ph type="dt" sz="half" idx="10"/>
          </p:nvPr>
        </p:nvSpPr>
        <p:spPr/>
        <p:txBody>
          <a:bodyPr rtlCol="0"/>
          <a:lstStyle/>
          <a:p>
            <a:pPr rtl="0"/>
            <a:r>
              <a:rPr lang="en-GB" noProof="0"/>
              <a:t>20XX</a:t>
            </a:r>
          </a:p>
        </p:txBody>
      </p:sp>
      <p:sp>
        <p:nvSpPr>
          <p:cNvPr id="7" name="Slide Number Placeholder 6"/>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2716506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581192" y="702155"/>
            <a:ext cx="3424138" cy="1500131"/>
          </a:xfrm>
        </p:spPr>
        <p:txBody>
          <a:bodyPr rtlCol="0"/>
          <a:lstStyle>
            <a:lvl1pPr>
              <a:defRPr/>
            </a:lvl1pPr>
          </a:lstStyle>
          <a:p>
            <a:pPr rtl="0"/>
            <a:r>
              <a:rPr lang="en-GB" noProof="0"/>
              <a:t>Click to edit Master title style</a:t>
            </a:r>
          </a:p>
        </p:txBody>
      </p:sp>
      <p:sp>
        <p:nvSpPr>
          <p:cNvPr id="6" name="Content Placeholder 5">
            <a:extLst>
              <a:ext uri="{FF2B5EF4-FFF2-40B4-BE49-F238E27FC236}">
                <a16:creationId xmlns:a16="http://schemas.microsoft.com/office/drawing/2014/main" id="{728249B4-F572-49E8-9B53-CB4E629EB93F}"/>
              </a:ext>
            </a:extLst>
          </p:cNvPr>
          <p:cNvSpPr>
            <a:spLocks noGrp="1"/>
          </p:cNvSpPr>
          <p:nvPr>
            <p:ph idx="1"/>
          </p:nvPr>
        </p:nvSpPr>
        <p:spPr>
          <a:xfrm>
            <a:off x="581193" y="2414788"/>
            <a:ext cx="3424138" cy="3975776"/>
          </a:xfrm>
        </p:spPr>
        <p:txBody>
          <a:bodyPr rtlCol="0"/>
          <a:lstStyle>
            <a:lvl1pPr marL="0" indent="0">
              <a:buNone/>
              <a:defRPr/>
            </a:lvl1pPr>
          </a:lstStyle>
          <a:p>
            <a:pPr lvl="0" rtl="0"/>
            <a:r>
              <a:rPr lang="en-GB" noProof="0"/>
              <a:t>Click to edit Master text styles</a:t>
            </a:r>
          </a:p>
        </p:txBody>
      </p:sp>
      <p:sp>
        <p:nvSpPr>
          <p:cNvPr id="10" name="Picture Placeholder 9">
            <a:extLst>
              <a:ext uri="{FF2B5EF4-FFF2-40B4-BE49-F238E27FC236}">
                <a16:creationId xmlns:a16="http://schemas.microsoft.com/office/drawing/2014/main" id="{06C12940-675F-4BDC-8733-71FEBC2FDCCF}"/>
              </a:ext>
            </a:extLst>
          </p:cNvPr>
          <p:cNvSpPr>
            <a:spLocks noGrp="1"/>
          </p:cNvSpPr>
          <p:nvPr>
            <p:ph type="pic" sz="quarter" idx="13"/>
          </p:nvPr>
        </p:nvSpPr>
        <p:spPr>
          <a:xfrm>
            <a:off x="4242815" y="640080"/>
            <a:ext cx="3703320" cy="5751576"/>
          </a:xfrm>
          <a:solidFill>
            <a:schemeClr val="accent2"/>
          </a:solidFill>
        </p:spPr>
        <p:txBody>
          <a:bodyPr rtlCol="0"/>
          <a:lstStyle/>
          <a:p>
            <a:pPr rtl="0"/>
            <a:r>
              <a:rPr lang="en-GB" noProof="0"/>
              <a:t>Click icon to add picture</a:t>
            </a:r>
          </a:p>
        </p:txBody>
      </p:sp>
      <p:sp>
        <p:nvSpPr>
          <p:cNvPr id="11" name="Picture Placeholder 9">
            <a:extLst>
              <a:ext uri="{FF2B5EF4-FFF2-40B4-BE49-F238E27FC236}">
                <a16:creationId xmlns:a16="http://schemas.microsoft.com/office/drawing/2014/main" id="{63AD391F-F462-4773-B9C7-B512F55F6812}"/>
              </a:ext>
            </a:extLst>
          </p:cNvPr>
          <p:cNvSpPr>
            <a:spLocks noGrp="1"/>
          </p:cNvSpPr>
          <p:nvPr>
            <p:ph type="pic" sz="quarter" idx="14"/>
          </p:nvPr>
        </p:nvSpPr>
        <p:spPr>
          <a:xfrm>
            <a:off x="8046720" y="640080"/>
            <a:ext cx="3703320" cy="5751576"/>
          </a:xfrm>
          <a:solidFill>
            <a:schemeClr val="accent2"/>
          </a:solidFill>
        </p:spPr>
        <p:txBody>
          <a:bodyPr rtlCol="0"/>
          <a:lstStyle/>
          <a:p>
            <a:pPr rtl="0"/>
            <a:r>
              <a:rPr lang="en-GB" noProof="0"/>
              <a:t>Click icon to add picture</a:t>
            </a:r>
          </a:p>
        </p:txBody>
      </p:sp>
      <p:sp>
        <p:nvSpPr>
          <p:cNvPr id="3" name="Footer Placeholder 2"/>
          <p:cNvSpPr>
            <a:spLocks noGrp="1"/>
          </p:cNvSpPr>
          <p:nvPr>
            <p:ph type="ftr" sz="quarter" idx="11"/>
          </p:nvPr>
        </p:nvSpPr>
        <p:spPr/>
        <p:txBody>
          <a:bodyPr rtlCol="0"/>
          <a:lstStyle/>
          <a:p>
            <a:pPr rtl="0"/>
            <a:r>
              <a:rPr lang="en-GB" noProof="0"/>
              <a:t>Sample Footer Text</a:t>
            </a:r>
          </a:p>
        </p:txBody>
      </p:sp>
      <p:sp>
        <p:nvSpPr>
          <p:cNvPr id="2" name="Date Placeholder 1"/>
          <p:cNvSpPr>
            <a:spLocks noGrp="1"/>
          </p:cNvSpPr>
          <p:nvPr>
            <p:ph type="dt" sz="half" idx="10"/>
          </p:nvPr>
        </p:nvSpPr>
        <p:spPr/>
        <p:txBody>
          <a:bodyPr rtlCol="0"/>
          <a:lstStyle/>
          <a:p>
            <a:pPr rtl="0"/>
            <a:r>
              <a:rPr lang="en-GB" noProof="0"/>
              <a:t>20XX</a:t>
            </a:r>
          </a:p>
        </p:txBody>
      </p:sp>
      <p:sp>
        <p:nvSpPr>
          <p:cNvPr id="4" name="Slide Number Placeholder 3"/>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288897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p:nvPr>
        </p:nvSpPr>
        <p:spPr>
          <a:xfrm>
            <a:off x="581192" y="730730"/>
            <a:ext cx="3475915" cy="1478341"/>
          </a:xfrm>
        </p:spPr>
        <p:txBody>
          <a:bodyPr rtlCol="0">
            <a:normAutofit/>
          </a:bodyPr>
          <a:lstStyle/>
          <a:p>
            <a:pPr rtl="0"/>
            <a:r>
              <a:rPr lang="en-GB" noProof="0">
                <a:solidFill>
                  <a:schemeClr val="tx2"/>
                </a:solidFill>
              </a:rPr>
              <a:t>Click to edit Master title style</a:t>
            </a:r>
          </a:p>
        </p:txBody>
      </p:sp>
      <p:sp>
        <p:nvSpPr>
          <p:cNvPr id="6" name="Content Placeholder 2" descr="Tag=AccentColor&#10;Flavor=Light&#10;Target=Bullets">
            <a:extLst>
              <a:ext uri="{FF2B5EF4-FFF2-40B4-BE49-F238E27FC236}">
                <a16:creationId xmlns:a16="http://schemas.microsoft.com/office/drawing/2014/main" id="{C768CCB8-0718-4D4E-8EE1-1D287550057B}"/>
              </a:ext>
            </a:extLst>
          </p:cNvPr>
          <p:cNvSpPr>
            <a:spLocks noGrp="1"/>
          </p:cNvSpPr>
          <p:nvPr>
            <p:ph idx="1"/>
          </p:nvPr>
        </p:nvSpPr>
        <p:spPr>
          <a:xfrm>
            <a:off x="581192" y="2180496"/>
            <a:ext cx="3475915" cy="3678303"/>
          </a:xfrm>
        </p:spPr>
        <p:txBody>
          <a:bodyPr rtlCol="0">
            <a:normAutofit/>
          </a:bodyPr>
          <a:lstStyle>
            <a:lvl1pPr marL="0" indent="0">
              <a:buNone/>
              <a:defRPr/>
            </a:lvl1pPr>
          </a:lstStyle>
          <a:p>
            <a:pPr lvl="0" rtl="0"/>
            <a:r>
              <a:rPr lang="en-GB" noProof="0"/>
              <a:t>Click to edit Master text styles</a:t>
            </a:r>
          </a:p>
        </p:txBody>
      </p:sp>
      <p:sp>
        <p:nvSpPr>
          <p:cNvPr id="11" name="Picture Placeholder 10">
            <a:extLst>
              <a:ext uri="{FF2B5EF4-FFF2-40B4-BE49-F238E27FC236}">
                <a16:creationId xmlns:a16="http://schemas.microsoft.com/office/drawing/2014/main" id="{5C3A8825-378F-41FE-A716-644287762A49}"/>
              </a:ext>
            </a:extLst>
          </p:cNvPr>
          <p:cNvSpPr>
            <a:spLocks noGrp="1"/>
          </p:cNvSpPr>
          <p:nvPr>
            <p:ph type="pic" sz="quarter" idx="13"/>
          </p:nvPr>
        </p:nvSpPr>
        <p:spPr>
          <a:xfrm>
            <a:off x="4241800" y="630936"/>
            <a:ext cx="7504113" cy="3520440"/>
          </a:xfrm>
          <a:solidFill>
            <a:schemeClr val="accent2"/>
          </a:solidFill>
        </p:spPr>
        <p:txBody>
          <a:bodyPr rtlCol="0"/>
          <a:lstStyle/>
          <a:p>
            <a:pPr rtl="0"/>
            <a:r>
              <a:rPr lang="en-GB" noProof="0"/>
              <a:t>Click icon to add picture</a:t>
            </a:r>
          </a:p>
        </p:txBody>
      </p:sp>
      <p:sp>
        <p:nvSpPr>
          <p:cNvPr id="12" name="Picture Placeholder 10">
            <a:extLst>
              <a:ext uri="{FF2B5EF4-FFF2-40B4-BE49-F238E27FC236}">
                <a16:creationId xmlns:a16="http://schemas.microsoft.com/office/drawing/2014/main" id="{2E6B2055-B099-48CF-84C8-2AF6D5618697}"/>
              </a:ext>
            </a:extLst>
          </p:cNvPr>
          <p:cNvSpPr>
            <a:spLocks noGrp="1"/>
          </p:cNvSpPr>
          <p:nvPr>
            <p:ph type="pic" sz="quarter" idx="14"/>
          </p:nvPr>
        </p:nvSpPr>
        <p:spPr>
          <a:xfrm>
            <a:off x="4242816" y="4234252"/>
            <a:ext cx="3703320" cy="2139696"/>
          </a:xfrm>
          <a:solidFill>
            <a:schemeClr val="accent2"/>
          </a:solidFill>
        </p:spPr>
        <p:txBody>
          <a:bodyPr rtlCol="0"/>
          <a:lstStyle/>
          <a:p>
            <a:pPr rtl="0"/>
            <a:r>
              <a:rPr lang="en-GB" noProof="0"/>
              <a:t>Click icon to add picture</a:t>
            </a:r>
          </a:p>
        </p:txBody>
      </p:sp>
      <p:sp>
        <p:nvSpPr>
          <p:cNvPr id="13" name="Picture Placeholder 10">
            <a:extLst>
              <a:ext uri="{FF2B5EF4-FFF2-40B4-BE49-F238E27FC236}">
                <a16:creationId xmlns:a16="http://schemas.microsoft.com/office/drawing/2014/main" id="{EED74C29-FF8A-4470-8221-FD11E7FB7D76}"/>
              </a:ext>
            </a:extLst>
          </p:cNvPr>
          <p:cNvSpPr>
            <a:spLocks noGrp="1"/>
          </p:cNvSpPr>
          <p:nvPr>
            <p:ph type="pic" sz="quarter" idx="15"/>
          </p:nvPr>
        </p:nvSpPr>
        <p:spPr>
          <a:xfrm>
            <a:off x="8046720" y="4233672"/>
            <a:ext cx="3703320" cy="2139696"/>
          </a:xfrm>
          <a:solidFill>
            <a:schemeClr val="accent2"/>
          </a:solidFill>
        </p:spPr>
        <p:txBody>
          <a:bodyPr rtlCol="0"/>
          <a:lstStyle/>
          <a:p>
            <a:pPr rtl="0"/>
            <a:r>
              <a:rPr lang="en-GB" noProof="0"/>
              <a:t>Click icon to add picture</a:t>
            </a:r>
          </a:p>
        </p:txBody>
      </p:sp>
      <p:sp>
        <p:nvSpPr>
          <p:cNvPr id="3" name="Footer Placeholder 2"/>
          <p:cNvSpPr>
            <a:spLocks noGrp="1"/>
          </p:cNvSpPr>
          <p:nvPr>
            <p:ph type="ftr" sz="quarter" idx="11"/>
          </p:nvPr>
        </p:nvSpPr>
        <p:spPr/>
        <p:txBody>
          <a:bodyPr rtlCol="0"/>
          <a:lstStyle/>
          <a:p>
            <a:pPr rtl="0"/>
            <a:r>
              <a:rPr lang="en-GB" noProof="0"/>
              <a:t>Sample Footer Text</a:t>
            </a:r>
          </a:p>
        </p:txBody>
      </p:sp>
      <p:sp>
        <p:nvSpPr>
          <p:cNvPr id="2" name="Date Placeholder 1"/>
          <p:cNvSpPr>
            <a:spLocks noGrp="1"/>
          </p:cNvSpPr>
          <p:nvPr>
            <p:ph type="dt" sz="half" idx="10"/>
          </p:nvPr>
        </p:nvSpPr>
        <p:spPr/>
        <p:txBody>
          <a:bodyPr rtlCol="0"/>
          <a:lstStyle/>
          <a:p>
            <a:pPr rtl="0"/>
            <a:r>
              <a:rPr lang="en-GB" noProof="0"/>
              <a:t>20XX</a:t>
            </a:r>
          </a:p>
        </p:txBody>
      </p:sp>
      <p:sp>
        <p:nvSpPr>
          <p:cNvPr id="4" name="Slide Number Placeholder 3"/>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1874943644"/>
      </p:ext>
    </p:extLst>
  </p:cSld>
  <p:clrMapOvr>
    <a:masterClrMapping/>
  </p:clrMapOvr>
  <p:extLst>
    <p:ext uri="{DCECCB84-F9BA-43D5-87BE-67443E8EF086}">
      <p15:sldGuideLst xmlns:p15="http://schemas.microsoft.com/office/powerpoint/2012/main">
        <p15:guide id="1" orient="horz"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p:nvPr>
        </p:nvSpPr>
        <p:spPr>
          <a:xfrm>
            <a:off x="581191" y="4322102"/>
            <a:ext cx="10993549" cy="1153609"/>
          </a:xfrm>
        </p:spPr>
        <p:txBody>
          <a:bodyPr rtlCol="0"/>
          <a:lstStyle/>
          <a:p>
            <a:pPr rtl="0"/>
            <a:r>
              <a:rPr lang="en-GB" noProof="0"/>
              <a:t>Click to edit Master title style</a:t>
            </a:r>
          </a:p>
        </p:txBody>
      </p:sp>
      <p:sp>
        <p:nvSpPr>
          <p:cNvPr id="6" name="Subtitle 2">
            <a:extLst>
              <a:ext uri="{FF2B5EF4-FFF2-40B4-BE49-F238E27FC236}">
                <a16:creationId xmlns:a16="http://schemas.microsoft.com/office/drawing/2014/main" id="{DDD90A03-8871-46F6-B527-27A279CAF3FE}"/>
              </a:ext>
            </a:extLst>
          </p:cNvPr>
          <p:cNvSpPr>
            <a:spLocks noGrp="1"/>
          </p:cNvSpPr>
          <p:nvPr>
            <p:ph type="subTitle" idx="1"/>
          </p:nvPr>
        </p:nvSpPr>
        <p:spPr>
          <a:xfrm>
            <a:off x="581194" y="5475712"/>
            <a:ext cx="10993546" cy="590321"/>
          </a:xfrm>
        </p:spPr>
        <p:txBody>
          <a:bodyPr rtlCol="0"/>
          <a:lstStyle>
            <a:lvl1pPr marL="0" indent="0">
              <a:buNone/>
              <a:defRPr/>
            </a:lvl1pPr>
          </a:lstStyle>
          <a:p>
            <a:pPr rtl="0"/>
            <a:r>
              <a:rPr lang="en-GB" noProof="0"/>
              <a:t>Click to edit Master subtitle style</a:t>
            </a:r>
          </a:p>
        </p:txBody>
      </p:sp>
      <p:sp>
        <p:nvSpPr>
          <p:cNvPr id="9" name="Picture Placeholder 8">
            <a:extLst>
              <a:ext uri="{FF2B5EF4-FFF2-40B4-BE49-F238E27FC236}">
                <a16:creationId xmlns:a16="http://schemas.microsoft.com/office/drawing/2014/main" id="{18C0DC8A-3006-4A75-A9BA-FCA96D2C38A9}"/>
              </a:ext>
            </a:extLst>
          </p:cNvPr>
          <p:cNvSpPr>
            <a:spLocks noGrp="1"/>
          </p:cNvSpPr>
          <p:nvPr>
            <p:ph type="pic" sz="quarter" idx="13"/>
          </p:nvPr>
        </p:nvSpPr>
        <p:spPr>
          <a:xfrm>
            <a:off x="449580" y="603504"/>
            <a:ext cx="11292840" cy="3557016"/>
          </a:xfrm>
          <a:solidFill>
            <a:schemeClr val="accent2"/>
          </a:solidFill>
        </p:spPr>
        <p:txBody>
          <a:bodyPr rtlCol="0"/>
          <a:lstStyle/>
          <a:p>
            <a:pPr rtl="0"/>
            <a:r>
              <a:rPr lang="en-GB" noProof="0"/>
              <a:t>Click icon to add picture</a:t>
            </a:r>
          </a:p>
        </p:txBody>
      </p:sp>
    </p:spTree>
    <p:extLst>
      <p:ext uri="{BB962C8B-B14F-4D97-AF65-F5344CB8AC3E}">
        <p14:creationId xmlns:p14="http://schemas.microsoft.com/office/powerpoint/2010/main" val="351850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31520"/>
            <a:ext cx="11029616" cy="987552"/>
          </a:xfrm>
        </p:spPr>
        <p:txBody>
          <a:bodyPr rtlCol="0"/>
          <a:lstStyle/>
          <a:p>
            <a:pPr rtl="0"/>
            <a:r>
              <a:rPr lang="en-GB" noProof="0"/>
              <a:t>Click to edit Master title style</a:t>
            </a:r>
          </a:p>
        </p:txBody>
      </p:sp>
      <p:sp>
        <p:nvSpPr>
          <p:cNvPr id="3" name="Content Placeholder 2"/>
          <p:cNvSpPr>
            <a:spLocks noGrp="1"/>
          </p:cNvSpPr>
          <p:nvPr>
            <p:ph idx="1"/>
          </p:nvPr>
        </p:nvSpPr>
        <p:spPr>
          <a:xfrm>
            <a:off x="581192" y="2340864"/>
            <a:ext cx="11029615" cy="3634486"/>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rtlCol="0"/>
          <a:lstStyle/>
          <a:p>
            <a:pPr rtl="0"/>
            <a:r>
              <a:rPr lang="en-GB" noProof="0"/>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rtlCol="0"/>
          <a:lstStyle/>
          <a:p>
            <a:pPr rtl="0"/>
            <a:r>
              <a:rPr lang="en-GB" noProof="0"/>
              <a:t>20XX</a:t>
            </a:r>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2466887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AD7E45-24A5-4020-858E-57CFA0955730}"/>
              </a:ext>
            </a:extLst>
          </p:cNvPr>
          <p:cNvSpPr>
            <a:spLocks noGrp="1"/>
          </p:cNvSpPr>
          <p:nvPr>
            <p:ph type="ctrTitle"/>
          </p:nvPr>
        </p:nvSpPr>
        <p:spPr>
          <a:xfrm>
            <a:off x="581191" y="1020431"/>
            <a:ext cx="10993549" cy="1475013"/>
          </a:xfrm>
        </p:spPr>
        <p:txBody>
          <a:bodyPr rtlCol="0"/>
          <a:lstStyle/>
          <a:p>
            <a:pPr rtl="0"/>
            <a:r>
              <a:rPr lang="en-GB" noProof="0"/>
              <a:t>Click to edit Master title style</a:t>
            </a:r>
          </a:p>
        </p:txBody>
      </p:sp>
      <p:sp>
        <p:nvSpPr>
          <p:cNvPr id="6" name="Subtitle 2">
            <a:extLst>
              <a:ext uri="{FF2B5EF4-FFF2-40B4-BE49-F238E27FC236}">
                <a16:creationId xmlns:a16="http://schemas.microsoft.com/office/drawing/2014/main" id="{9C213B6D-04F4-4E9D-AD86-E50884CB4CB3}"/>
              </a:ext>
            </a:extLst>
          </p:cNvPr>
          <p:cNvSpPr>
            <a:spLocks noGrp="1"/>
          </p:cNvSpPr>
          <p:nvPr>
            <p:ph type="subTitle" idx="1"/>
          </p:nvPr>
        </p:nvSpPr>
        <p:spPr>
          <a:xfrm>
            <a:off x="581194" y="2495445"/>
            <a:ext cx="10993546" cy="468233"/>
          </a:xfrm>
        </p:spPr>
        <p:txBody>
          <a:bodyPr rtlCol="0"/>
          <a:lstStyle>
            <a:lvl1pPr marL="0" indent="0">
              <a:buNone/>
              <a:defRPr/>
            </a:lvl1pPr>
          </a:lstStyle>
          <a:p>
            <a:pPr rtl="0"/>
            <a:r>
              <a:rPr lang="en-GB" noProof="0"/>
              <a:t>Click to edit Master subtitle style</a:t>
            </a:r>
          </a:p>
        </p:txBody>
      </p:sp>
      <p:sp>
        <p:nvSpPr>
          <p:cNvPr id="10" name="Picture Placeholder 9">
            <a:extLst>
              <a:ext uri="{FF2B5EF4-FFF2-40B4-BE49-F238E27FC236}">
                <a16:creationId xmlns:a16="http://schemas.microsoft.com/office/drawing/2014/main" id="{52DB8B62-62C2-4723-85AF-F5D87B489A63}"/>
              </a:ext>
            </a:extLst>
          </p:cNvPr>
          <p:cNvSpPr>
            <a:spLocks noGrp="1"/>
          </p:cNvSpPr>
          <p:nvPr>
            <p:ph type="pic" sz="quarter" idx="13"/>
          </p:nvPr>
        </p:nvSpPr>
        <p:spPr>
          <a:xfrm>
            <a:off x="448056" y="3081528"/>
            <a:ext cx="5486400" cy="3310128"/>
          </a:xfrm>
          <a:solidFill>
            <a:schemeClr val="accent2"/>
          </a:solidFill>
        </p:spPr>
        <p:txBody>
          <a:bodyPr rtlCol="0"/>
          <a:lstStyle/>
          <a:p>
            <a:pPr rtl="0"/>
            <a:r>
              <a:rPr lang="en-GB" noProof="0"/>
              <a:t>Click icon to add picture</a:t>
            </a:r>
          </a:p>
        </p:txBody>
      </p:sp>
      <p:sp>
        <p:nvSpPr>
          <p:cNvPr id="11" name="Picture Placeholder 9">
            <a:extLst>
              <a:ext uri="{FF2B5EF4-FFF2-40B4-BE49-F238E27FC236}">
                <a16:creationId xmlns:a16="http://schemas.microsoft.com/office/drawing/2014/main" id="{D1329640-D9D1-44D4-8E40-04E753A2B826}"/>
              </a:ext>
            </a:extLst>
          </p:cNvPr>
          <p:cNvSpPr>
            <a:spLocks noGrp="1"/>
          </p:cNvSpPr>
          <p:nvPr>
            <p:ph type="pic" sz="quarter" idx="14"/>
          </p:nvPr>
        </p:nvSpPr>
        <p:spPr>
          <a:xfrm>
            <a:off x="6254496" y="3081528"/>
            <a:ext cx="5486400" cy="3310128"/>
          </a:xfrm>
          <a:solidFill>
            <a:schemeClr val="accent2"/>
          </a:solidFill>
        </p:spPr>
        <p:txBody>
          <a:bodyPr rtlCol="0"/>
          <a:lstStyle/>
          <a:p>
            <a:pPr rtl="0"/>
            <a:r>
              <a:rPr lang="en-GB" noProof="0"/>
              <a:t>Click icon to add picture</a:t>
            </a:r>
          </a:p>
        </p:txBody>
      </p:sp>
      <p:sp>
        <p:nvSpPr>
          <p:cNvPr id="3" name="Footer Placeholder 2"/>
          <p:cNvSpPr>
            <a:spLocks noGrp="1"/>
          </p:cNvSpPr>
          <p:nvPr>
            <p:ph type="ftr" sz="quarter" idx="11"/>
          </p:nvPr>
        </p:nvSpPr>
        <p:spPr/>
        <p:txBody>
          <a:bodyPr rtlCol="0"/>
          <a:lstStyle/>
          <a:p>
            <a:pPr rtl="0"/>
            <a:r>
              <a:rPr lang="en-GB" noProof="0"/>
              <a:t>Sample Footer Text</a:t>
            </a:r>
          </a:p>
        </p:txBody>
      </p:sp>
      <p:sp>
        <p:nvSpPr>
          <p:cNvPr id="2" name="Date Placeholder 1"/>
          <p:cNvSpPr>
            <a:spLocks noGrp="1"/>
          </p:cNvSpPr>
          <p:nvPr>
            <p:ph type="dt" sz="half" idx="10"/>
          </p:nvPr>
        </p:nvSpPr>
        <p:spPr/>
        <p:txBody>
          <a:bodyPr rtlCol="0"/>
          <a:lstStyle/>
          <a:p>
            <a:pPr rtl="0"/>
            <a:r>
              <a:rPr lang="en-GB" noProof="0"/>
              <a:t>20XX</a:t>
            </a:r>
          </a:p>
        </p:txBody>
      </p:sp>
      <p:sp>
        <p:nvSpPr>
          <p:cNvPr id="4" name="Slide Number Placeholder 3"/>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2557857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rtlCol="0"/>
          <a:lstStyle/>
          <a:p>
            <a:pPr rtl="0"/>
            <a:r>
              <a:rPr lang="en-GB" noProof="0"/>
              <a:t>Click to edit Master title style</a:t>
            </a:r>
          </a:p>
        </p:txBody>
      </p:sp>
      <p:sp>
        <p:nvSpPr>
          <p:cNvPr id="15" name="SmartArt Placeholder 14">
            <a:extLst>
              <a:ext uri="{FF2B5EF4-FFF2-40B4-BE49-F238E27FC236}">
                <a16:creationId xmlns:a16="http://schemas.microsoft.com/office/drawing/2014/main" id="{1A07AFA2-B97F-4965-B3E3-0399F8696B92}"/>
              </a:ext>
            </a:extLst>
          </p:cNvPr>
          <p:cNvSpPr>
            <a:spLocks noGrp="1"/>
          </p:cNvSpPr>
          <p:nvPr>
            <p:ph type="dgm" sz="quarter" idx="13"/>
          </p:nvPr>
        </p:nvSpPr>
        <p:spPr>
          <a:xfrm>
            <a:off x="576263" y="2290762"/>
            <a:ext cx="2286000" cy="2514600"/>
          </a:xfrm>
          <a:solidFill>
            <a:schemeClr val="accent2"/>
          </a:solidFill>
        </p:spPr>
        <p:txBody>
          <a:bodyPr rtlCol="0"/>
          <a:lstStyle/>
          <a:p>
            <a:pPr rtl="0"/>
            <a:r>
              <a:rPr lang="en-GB" noProof="0"/>
              <a:t>Click icon to add SmartArt graphic</a:t>
            </a:r>
          </a:p>
        </p:txBody>
      </p:sp>
      <p:sp>
        <p:nvSpPr>
          <p:cNvPr id="16" name="SmartArt Placeholder 14">
            <a:extLst>
              <a:ext uri="{FF2B5EF4-FFF2-40B4-BE49-F238E27FC236}">
                <a16:creationId xmlns:a16="http://schemas.microsoft.com/office/drawing/2014/main" id="{FBD83F25-25EA-4FCB-9180-B7567885BE7A}"/>
              </a:ext>
            </a:extLst>
          </p:cNvPr>
          <p:cNvSpPr>
            <a:spLocks noGrp="1"/>
          </p:cNvSpPr>
          <p:nvPr>
            <p:ph type="dgm" sz="quarter" idx="14"/>
          </p:nvPr>
        </p:nvSpPr>
        <p:spPr>
          <a:xfrm>
            <a:off x="3486759" y="2290762"/>
            <a:ext cx="2286000" cy="2514600"/>
          </a:xfrm>
          <a:solidFill>
            <a:schemeClr val="accent2"/>
          </a:solidFill>
        </p:spPr>
        <p:txBody>
          <a:bodyPr rtlCol="0"/>
          <a:lstStyle/>
          <a:p>
            <a:pPr rtl="0"/>
            <a:r>
              <a:rPr lang="en-GB" noProof="0"/>
              <a:t>Click icon to add SmartArt graphic</a:t>
            </a:r>
          </a:p>
        </p:txBody>
      </p:sp>
      <p:sp>
        <p:nvSpPr>
          <p:cNvPr id="17" name="SmartArt Placeholder 14">
            <a:extLst>
              <a:ext uri="{FF2B5EF4-FFF2-40B4-BE49-F238E27FC236}">
                <a16:creationId xmlns:a16="http://schemas.microsoft.com/office/drawing/2014/main" id="{C19AF1FD-578A-4AC1-8006-BF395C098188}"/>
              </a:ext>
            </a:extLst>
          </p:cNvPr>
          <p:cNvSpPr>
            <a:spLocks noGrp="1"/>
          </p:cNvSpPr>
          <p:nvPr>
            <p:ph type="dgm" sz="quarter" idx="15"/>
          </p:nvPr>
        </p:nvSpPr>
        <p:spPr>
          <a:xfrm>
            <a:off x="6397255" y="2290762"/>
            <a:ext cx="2286000" cy="2514600"/>
          </a:xfrm>
          <a:solidFill>
            <a:schemeClr val="accent2"/>
          </a:solidFill>
        </p:spPr>
        <p:txBody>
          <a:bodyPr rtlCol="0"/>
          <a:lstStyle/>
          <a:p>
            <a:pPr rtl="0"/>
            <a:r>
              <a:rPr lang="en-GB" noProof="0"/>
              <a:t>Click icon to add SmartArt graphic</a:t>
            </a:r>
          </a:p>
        </p:txBody>
      </p:sp>
      <p:sp>
        <p:nvSpPr>
          <p:cNvPr id="18" name="SmartArt Placeholder 14">
            <a:extLst>
              <a:ext uri="{FF2B5EF4-FFF2-40B4-BE49-F238E27FC236}">
                <a16:creationId xmlns:a16="http://schemas.microsoft.com/office/drawing/2014/main" id="{A30FAB41-D651-4537-9674-A090F9541E38}"/>
              </a:ext>
            </a:extLst>
          </p:cNvPr>
          <p:cNvSpPr>
            <a:spLocks noGrp="1"/>
          </p:cNvSpPr>
          <p:nvPr>
            <p:ph type="dgm" sz="quarter" idx="16"/>
          </p:nvPr>
        </p:nvSpPr>
        <p:spPr>
          <a:xfrm>
            <a:off x="9307750" y="2290762"/>
            <a:ext cx="2286000" cy="2514600"/>
          </a:xfrm>
          <a:solidFill>
            <a:schemeClr val="accent2"/>
          </a:solidFill>
        </p:spPr>
        <p:txBody>
          <a:bodyPr rtlCol="0"/>
          <a:lstStyle/>
          <a:p>
            <a:pPr rtl="0"/>
            <a:r>
              <a:rPr lang="en-GB" noProof="0"/>
              <a:t>Click icon to add SmartArt graphic</a:t>
            </a:r>
          </a:p>
        </p:txBody>
      </p:sp>
      <p:sp>
        <p:nvSpPr>
          <p:cNvPr id="20" name="Text Placeholder 19">
            <a:extLst>
              <a:ext uri="{FF2B5EF4-FFF2-40B4-BE49-F238E27FC236}">
                <a16:creationId xmlns:a16="http://schemas.microsoft.com/office/drawing/2014/main" id="{6FF70985-87A5-4813-BB21-CD79732947F5}"/>
              </a:ext>
            </a:extLst>
          </p:cNvPr>
          <p:cNvSpPr>
            <a:spLocks noGrp="1"/>
          </p:cNvSpPr>
          <p:nvPr>
            <p:ph type="body" sz="quarter" idx="17" hasCustomPrompt="1"/>
          </p:nvPr>
        </p:nvSpPr>
        <p:spPr>
          <a:xfrm>
            <a:off x="576263" y="4943475"/>
            <a:ext cx="2286000" cy="365760"/>
          </a:xfrm>
        </p:spPr>
        <p:txBody>
          <a:bodyPr rtlCol="0">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rtl="0"/>
            <a:r>
              <a:rPr lang="en-GB" noProof="0"/>
              <a:t>Name</a:t>
            </a:r>
          </a:p>
        </p:txBody>
      </p:sp>
      <p:sp>
        <p:nvSpPr>
          <p:cNvPr id="22" name="Text Placeholder 21">
            <a:extLst>
              <a:ext uri="{FF2B5EF4-FFF2-40B4-BE49-F238E27FC236}">
                <a16:creationId xmlns:a16="http://schemas.microsoft.com/office/drawing/2014/main" id="{8F30C930-1919-4A13-98BD-6CB6119CC11A}"/>
              </a:ext>
            </a:extLst>
          </p:cNvPr>
          <p:cNvSpPr>
            <a:spLocks noGrp="1"/>
          </p:cNvSpPr>
          <p:nvPr>
            <p:ph type="body" sz="quarter" idx="18" hasCustomPrompt="1"/>
          </p:nvPr>
        </p:nvSpPr>
        <p:spPr>
          <a:xfrm>
            <a:off x="575894" y="5447348"/>
            <a:ext cx="2286000" cy="365760"/>
          </a:xfrm>
        </p:spPr>
        <p:txBody>
          <a:bodyPr rtlCol="0">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rtl="0"/>
            <a:r>
              <a:rPr lang="en-GB" noProof="0"/>
              <a:t>Title</a:t>
            </a:r>
          </a:p>
        </p:txBody>
      </p:sp>
      <p:sp>
        <p:nvSpPr>
          <p:cNvPr id="23" name="Text Placeholder 19">
            <a:extLst>
              <a:ext uri="{FF2B5EF4-FFF2-40B4-BE49-F238E27FC236}">
                <a16:creationId xmlns:a16="http://schemas.microsoft.com/office/drawing/2014/main" id="{6E4126AC-7681-4156-8274-2A6414894394}"/>
              </a:ext>
            </a:extLst>
          </p:cNvPr>
          <p:cNvSpPr>
            <a:spLocks noGrp="1"/>
          </p:cNvSpPr>
          <p:nvPr>
            <p:ph type="body" sz="quarter" idx="19" hasCustomPrompt="1"/>
          </p:nvPr>
        </p:nvSpPr>
        <p:spPr>
          <a:xfrm>
            <a:off x="3487128" y="4943475"/>
            <a:ext cx="2286000" cy="365760"/>
          </a:xfrm>
        </p:spPr>
        <p:txBody>
          <a:bodyPr rtlCol="0">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rtl="0"/>
            <a:r>
              <a:rPr lang="en-GB" noProof="0"/>
              <a:t>Name</a:t>
            </a:r>
          </a:p>
        </p:txBody>
      </p:sp>
      <p:sp>
        <p:nvSpPr>
          <p:cNvPr id="24" name="Text Placeholder 21">
            <a:extLst>
              <a:ext uri="{FF2B5EF4-FFF2-40B4-BE49-F238E27FC236}">
                <a16:creationId xmlns:a16="http://schemas.microsoft.com/office/drawing/2014/main" id="{D03485ED-1755-41FA-942B-ED95B3913DBF}"/>
              </a:ext>
            </a:extLst>
          </p:cNvPr>
          <p:cNvSpPr>
            <a:spLocks noGrp="1"/>
          </p:cNvSpPr>
          <p:nvPr>
            <p:ph type="body" sz="quarter" idx="20" hasCustomPrompt="1"/>
          </p:nvPr>
        </p:nvSpPr>
        <p:spPr>
          <a:xfrm>
            <a:off x="3486759" y="5447348"/>
            <a:ext cx="2286000" cy="365760"/>
          </a:xfrm>
        </p:spPr>
        <p:txBody>
          <a:bodyPr rtlCol="0">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rtl="0"/>
            <a:r>
              <a:rPr lang="en-GB" noProof="0"/>
              <a:t>Title</a:t>
            </a:r>
          </a:p>
        </p:txBody>
      </p:sp>
      <p:sp>
        <p:nvSpPr>
          <p:cNvPr id="25" name="Text Placeholder 19">
            <a:extLst>
              <a:ext uri="{FF2B5EF4-FFF2-40B4-BE49-F238E27FC236}">
                <a16:creationId xmlns:a16="http://schemas.microsoft.com/office/drawing/2014/main" id="{42AFEFC9-586E-4B97-AD51-F02AC6AC6A60}"/>
              </a:ext>
            </a:extLst>
          </p:cNvPr>
          <p:cNvSpPr>
            <a:spLocks noGrp="1"/>
          </p:cNvSpPr>
          <p:nvPr>
            <p:ph type="body" sz="quarter" idx="21" hasCustomPrompt="1"/>
          </p:nvPr>
        </p:nvSpPr>
        <p:spPr>
          <a:xfrm>
            <a:off x="6397624" y="4943475"/>
            <a:ext cx="2286000" cy="365760"/>
          </a:xfrm>
        </p:spPr>
        <p:txBody>
          <a:bodyPr rtlCol="0">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rtl="0"/>
            <a:r>
              <a:rPr lang="en-GB" noProof="0"/>
              <a:t>Name</a:t>
            </a:r>
          </a:p>
        </p:txBody>
      </p:sp>
      <p:sp>
        <p:nvSpPr>
          <p:cNvPr id="26" name="Text Placeholder 21">
            <a:extLst>
              <a:ext uri="{FF2B5EF4-FFF2-40B4-BE49-F238E27FC236}">
                <a16:creationId xmlns:a16="http://schemas.microsoft.com/office/drawing/2014/main" id="{E94B1769-BE23-4EBA-A0DA-9A01476DAC50}"/>
              </a:ext>
            </a:extLst>
          </p:cNvPr>
          <p:cNvSpPr>
            <a:spLocks noGrp="1"/>
          </p:cNvSpPr>
          <p:nvPr>
            <p:ph type="body" sz="quarter" idx="22" hasCustomPrompt="1"/>
          </p:nvPr>
        </p:nvSpPr>
        <p:spPr>
          <a:xfrm>
            <a:off x="6397255" y="5447348"/>
            <a:ext cx="2286000" cy="365760"/>
          </a:xfrm>
        </p:spPr>
        <p:txBody>
          <a:bodyPr rtlCol="0">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rtl="0"/>
            <a:r>
              <a:rPr lang="en-GB" noProof="0"/>
              <a:t>Title</a:t>
            </a:r>
          </a:p>
        </p:txBody>
      </p:sp>
      <p:sp>
        <p:nvSpPr>
          <p:cNvPr id="27" name="Text Placeholder 19">
            <a:extLst>
              <a:ext uri="{FF2B5EF4-FFF2-40B4-BE49-F238E27FC236}">
                <a16:creationId xmlns:a16="http://schemas.microsoft.com/office/drawing/2014/main" id="{9A7362AB-6137-4C5C-9219-392C3875AD9B}"/>
              </a:ext>
            </a:extLst>
          </p:cNvPr>
          <p:cNvSpPr>
            <a:spLocks noGrp="1"/>
          </p:cNvSpPr>
          <p:nvPr>
            <p:ph type="body" sz="quarter" idx="23" hasCustomPrompt="1"/>
          </p:nvPr>
        </p:nvSpPr>
        <p:spPr>
          <a:xfrm>
            <a:off x="9308119" y="4957131"/>
            <a:ext cx="2286000" cy="365760"/>
          </a:xfrm>
        </p:spPr>
        <p:txBody>
          <a:bodyPr rtlCol="0">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rtl="0"/>
            <a:r>
              <a:rPr lang="en-GB" noProof="0"/>
              <a:t>Name</a:t>
            </a:r>
          </a:p>
        </p:txBody>
      </p:sp>
      <p:sp>
        <p:nvSpPr>
          <p:cNvPr id="28" name="Text Placeholder 21">
            <a:extLst>
              <a:ext uri="{FF2B5EF4-FFF2-40B4-BE49-F238E27FC236}">
                <a16:creationId xmlns:a16="http://schemas.microsoft.com/office/drawing/2014/main" id="{DA6F45F2-E17A-4027-AAA9-B9B703C26A2F}"/>
              </a:ext>
            </a:extLst>
          </p:cNvPr>
          <p:cNvSpPr>
            <a:spLocks noGrp="1"/>
          </p:cNvSpPr>
          <p:nvPr>
            <p:ph type="body" sz="quarter" idx="24" hasCustomPrompt="1"/>
          </p:nvPr>
        </p:nvSpPr>
        <p:spPr>
          <a:xfrm>
            <a:off x="9307750" y="5461004"/>
            <a:ext cx="2286000" cy="365760"/>
          </a:xfrm>
        </p:spPr>
        <p:txBody>
          <a:bodyPr rtlCol="0">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rtl="0"/>
            <a:r>
              <a:rPr lang="en-GB" noProof="0"/>
              <a:t>Title</a:t>
            </a:r>
          </a:p>
        </p:txBody>
      </p:sp>
      <p:sp>
        <p:nvSpPr>
          <p:cNvPr id="4" name="Footer Placeholder 3"/>
          <p:cNvSpPr>
            <a:spLocks noGrp="1"/>
          </p:cNvSpPr>
          <p:nvPr>
            <p:ph type="ftr" sz="quarter" idx="11"/>
          </p:nvPr>
        </p:nvSpPr>
        <p:spPr/>
        <p:txBody>
          <a:bodyPr rtlCol="0"/>
          <a:lstStyle/>
          <a:p>
            <a:pPr rtl="0"/>
            <a:r>
              <a:rPr lang="en-GB" noProof="0"/>
              <a:t>Sample Footer Text</a:t>
            </a:r>
          </a:p>
        </p:txBody>
      </p:sp>
      <p:sp>
        <p:nvSpPr>
          <p:cNvPr id="3" name="Date Placeholder 2"/>
          <p:cNvSpPr>
            <a:spLocks noGrp="1"/>
          </p:cNvSpPr>
          <p:nvPr>
            <p:ph type="dt" sz="half" idx="10"/>
          </p:nvPr>
        </p:nvSpPr>
        <p:spPr/>
        <p:txBody>
          <a:bodyPr rtlCol="0"/>
          <a:lstStyle/>
          <a:p>
            <a:pPr rtl="0"/>
            <a:r>
              <a:rPr lang="en-GB" noProof="0"/>
              <a:t>20XX</a:t>
            </a:r>
          </a:p>
        </p:txBody>
      </p:sp>
      <p:sp>
        <p:nvSpPr>
          <p:cNvPr id="5" name="Slide Number Placeholder 4"/>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139263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rtlCol="0"/>
          <a:lstStyle/>
          <a:p>
            <a:pPr rtl="0"/>
            <a:r>
              <a:rPr lang="en-GB" noProof="0"/>
              <a:t>Click to edit Master title style</a:t>
            </a:r>
          </a:p>
        </p:txBody>
      </p:sp>
      <p:sp>
        <p:nvSpPr>
          <p:cNvPr id="3" name="Text Placeholder 2"/>
          <p:cNvSpPr>
            <a:spLocks noGrp="1"/>
          </p:cNvSpPr>
          <p:nvPr>
            <p:ph type="body" idx="1"/>
          </p:nvPr>
        </p:nvSpPr>
        <p:spPr>
          <a:xfrm>
            <a:off x="581191" y="2250891"/>
            <a:ext cx="5194769"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p:cNvSpPr>
            <a:spLocks noGrp="1"/>
          </p:cNvSpPr>
          <p:nvPr>
            <p:ph sz="half" idx="2"/>
          </p:nvPr>
        </p:nvSpPr>
        <p:spPr>
          <a:xfrm>
            <a:off x="581194" y="2926052"/>
            <a:ext cx="5194766" cy="2934999"/>
          </a:xfrm>
        </p:spPr>
        <p:txBody>
          <a:bodyPr rtlCol="0" anchor="t">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p:cNvSpPr>
            <a:spLocks noGrp="1"/>
          </p:cNvSpPr>
          <p:nvPr>
            <p:ph type="body" sz="quarter" idx="3"/>
          </p:nvPr>
        </p:nvSpPr>
        <p:spPr>
          <a:xfrm>
            <a:off x="6416039" y="2250892"/>
            <a:ext cx="519477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GB" noProof="0"/>
              <a:t>Click to edit Master text styles</a:t>
            </a:r>
          </a:p>
        </p:txBody>
      </p:sp>
      <p:sp>
        <p:nvSpPr>
          <p:cNvPr id="6" name="Content Placeholder 5"/>
          <p:cNvSpPr>
            <a:spLocks noGrp="1"/>
          </p:cNvSpPr>
          <p:nvPr>
            <p:ph sz="quarter" idx="4"/>
          </p:nvPr>
        </p:nvSpPr>
        <p:spPr>
          <a:xfrm>
            <a:off x="6416037" y="2926052"/>
            <a:ext cx="5194771" cy="2934999"/>
          </a:xfrm>
        </p:spPr>
        <p:txBody>
          <a:bodyPr rtlCol="0" anchor="t">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8" name="Footer Placeholder 7"/>
          <p:cNvSpPr>
            <a:spLocks noGrp="1"/>
          </p:cNvSpPr>
          <p:nvPr>
            <p:ph type="ftr" sz="quarter" idx="11"/>
          </p:nvPr>
        </p:nvSpPr>
        <p:spPr/>
        <p:txBody>
          <a:bodyPr rtlCol="0"/>
          <a:lstStyle/>
          <a:p>
            <a:pPr rtl="0"/>
            <a:r>
              <a:rPr lang="en-GB" noProof="0"/>
              <a:t>Sample Footer Text</a:t>
            </a:r>
          </a:p>
        </p:txBody>
      </p:sp>
      <p:sp>
        <p:nvSpPr>
          <p:cNvPr id="7" name="Date Placeholder 6"/>
          <p:cNvSpPr>
            <a:spLocks noGrp="1"/>
          </p:cNvSpPr>
          <p:nvPr>
            <p:ph type="dt" sz="half" idx="10"/>
          </p:nvPr>
        </p:nvSpPr>
        <p:spPr/>
        <p:txBody>
          <a:bodyPr rtlCol="0"/>
          <a:lstStyle/>
          <a:p>
            <a:pPr rtl="0"/>
            <a:r>
              <a:rPr lang="en-GB" noProof="0"/>
              <a:t>20XX</a:t>
            </a:r>
          </a:p>
        </p:txBody>
      </p:sp>
      <p:sp>
        <p:nvSpPr>
          <p:cNvPr id="9" name="Slide Number Placeholder 8"/>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614280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rtlCol="0"/>
          <a:lstStyle/>
          <a:p>
            <a:pPr rtl="0"/>
            <a:r>
              <a:rPr lang="en-GB" noProof="0"/>
              <a:t>Click to edit Master title style</a:t>
            </a:r>
          </a:p>
        </p:txBody>
      </p:sp>
      <p:sp>
        <p:nvSpPr>
          <p:cNvPr id="3" name="Text Placeholder 2"/>
          <p:cNvSpPr>
            <a:spLocks noGrp="1"/>
          </p:cNvSpPr>
          <p:nvPr>
            <p:ph type="body" idx="1"/>
          </p:nvPr>
        </p:nvSpPr>
        <p:spPr>
          <a:xfrm>
            <a:off x="581191" y="2250891"/>
            <a:ext cx="3200400"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p:cNvSpPr>
            <a:spLocks noGrp="1"/>
          </p:cNvSpPr>
          <p:nvPr>
            <p:ph sz="half" idx="2"/>
          </p:nvPr>
        </p:nvSpPr>
        <p:spPr>
          <a:xfrm>
            <a:off x="581194" y="2926052"/>
            <a:ext cx="3200400" cy="2934999"/>
          </a:xfrm>
        </p:spPr>
        <p:txBody>
          <a:bodyPr rtlCol="0" anchor="t">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p:cNvSpPr>
            <a:spLocks noGrp="1"/>
          </p:cNvSpPr>
          <p:nvPr>
            <p:ph type="body" sz="quarter" idx="3"/>
          </p:nvPr>
        </p:nvSpPr>
        <p:spPr>
          <a:xfrm>
            <a:off x="4412343" y="2250891"/>
            <a:ext cx="320040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GB" noProof="0"/>
              <a:t>Click to edit Master text styles</a:t>
            </a:r>
          </a:p>
        </p:txBody>
      </p:sp>
      <p:sp>
        <p:nvSpPr>
          <p:cNvPr id="6" name="Content Placeholder 5"/>
          <p:cNvSpPr>
            <a:spLocks noGrp="1"/>
          </p:cNvSpPr>
          <p:nvPr>
            <p:ph sz="quarter" idx="4"/>
          </p:nvPr>
        </p:nvSpPr>
        <p:spPr>
          <a:xfrm>
            <a:off x="4412341" y="2926051"/>
            <a:ext cx="3200400" cy="2934999"/>
          </a:xfrm>
        </p:spPr>
        <p:txBody>
          <a:bodyPr rtlCol="0" anchor="t">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0" name="Text Placeholder 4">
            <a:extLst>
              <a:ext uri="{FF2B5EF4-FFF2-40B4-BE49-F238E27FC236}">
                <a16:creationId xmlns:a16="http://schemas.microsoft.com/office/drawing/2014/main" id="{4F00371C-297D-40EF-8A7B-A4A10A3E0F58}"/>
              </a:ext>
            </a:extLst>
          </p:cNvPr>
          <p:cNvSpPr>
            <a:spLocks noGrp="1"/>
          </p:cNvSpPr>
          <p:nvPr>
            <p:ph type="body" sz="quarter" idx="13"/>
          </p:nvPr>
        </p:nvSpPr>
        <p:spPr>
          <a:xfrm>
            <a:off x="8243499" y="2250891"/>
            <a:ext cx="320040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GB" noProof="0"/>
              <a:t>Click to edit Master text styles</a:t>
            </a:r>
          </a:p>
        </p:txBody>
      </p:sp>
      <p:sp>
        <p:nvSpPr>
          <p:cNvPr id="11" name="Content Placeholder 5">
            <a:extLst>
              <a:ext uri="{FF2B5EF4-FFF2-40B4-BE49-F238E27FC236}">
                <a16:creationId xmlns:a16="http://schemas.microsoft.com/office/drawing/2014/main" id="{54C654D6-9180-439B-AA80-A486173B740A}"/>
              </a:ext>
            </a:extLst>
          </p:cNvPr>
          <p:cNvSpPr>
            <a:spLocks noGrp="1"/>
          </p:cNvSpPr>
          <p:nvPr>
            <p:ph sz="quarter" idx="14"/>
          </p:nvPr>
        </p:nvSpPr>
        <p:spPr>
          <a:xfrm>
            <a:off x="8243497" y="2926051"/>
            <a:ext cx="3200400" cy="2934999"/>
          </a:xfrm>
        </p:spPr>
        <p:txBody>
          <a:bodyPr rtlCol="0" anchor="t">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8" name="Footer Placeholder 7"/>
          <p:cNvSpPr>
            <a:spLocks noGrp="1"/>
          </p:cNvSpPr>
          <p:nvPr>
            <p:ph type="ftr" sz="quarter" idx="11"/>
          </p:nvPr>
        </p:nvSpPr>
        <p:spPr/>
        <p:txBody>
          <a:bodyPr rtlCol="0"/>
          <a:lstStyle/>
          <a:p>
            <a:pPr rtl="0"/>
            <a:r>
              <a:rPr lang="en-GB" noProof="0"/>
              <a:t>Sample Footer Text</a:t>
            </a:r>
          </a:p>
        </p:txBody>
      </p:sp>
      <p:sp>
        <p:nvSpPr>
          <p:cNvPr id="7" name="Date Placeholder 6"/>
          <p:cNvSpPr>
            <a:spLocks noGrp="1"/>
          </p:cNvSpPr>
          <p:nvPr>
            <p:ph type="dt" sz="half" idx="10"/>
          </p:nvPr>
        </p:nvSpPr>
        <p:spPr/>
        <p:txBody>
          <a:bodyPr rtlCol="0"/>
          <a:lstStyle/>
          <a:p>
            <a:pPr rtl="0"/>
            <a:r>
              <a:rPr lang="en-GB" noProof="0"/>
              <a:t>20XX</a:t>
            </a:r>
          </a:p>
        </p:txBody>
      </p:sp>
      <p:sp>
        <p:nvSpPr>
          <p:cNvPr id="9" name="Slide Number Placeholder 8"/>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3119735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A78C165-B12A-4B46-AC7E-8E730F42CBBA}"/>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15F2DE1-F272-49DD-84C1-C2FB82B723E3}"/>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0BB053-86D6-405E-A719-7B6EF23E7207}"/>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en-GB" noProof="0"/>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pPr rtl="0"/>
            <a:r>
              <a:rPr lang="en-GB" noProof="0"/>
              <a:t>20XX</a:t>
            </a:r>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pPr rtl="0"/>
            <a:r>
              <a:rPr lang="en-GB" noProof="0"/>
              <a:t>Sample Footer Text</a:t>
            </a:r>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pPr rtl="0"/>
            <a:fld id="{3A98EE3D-8CD1-4C3F-BD1C-C98C9596463C}" type="slidenum">
              <a:rPr lang="en-GB" noProof="0" smtClean="0"/>
              <a:t>‹#›</a:t>
            </a:fld>
            <a:endParaRPr lang="en-GB" noProof="0"/>
          </a:p>
        </p:txBody>
      </p:sp>
    </p:spTree>
    <p:extLst>
      <p:ext uri="{BB962C8B-B14F-4D97-AF65-F5344CB8AC3E}">
        <p14:creationId xmlns:p14="http://schemas.microsoft.com/office/powerpoint/2010/main" val="217929212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7" r:id="rId3"/>
    <p:sldLayoutId id="2147483780" r:id="rId4"/>
    <p:sldLayoutId id="2147483764" r:id="rId5"/>
    <p:sldLayoutId id="2147483783" r:id="rId6"/>
    <p:sldLayoutId id="2147483784" r:id="rId7"/>
    <p:sldLayoutId id="2147483767" r:id="rId8"/>
    <p:sldLayoutId id="2147483782" r:id="rId9"/>
    <p:sldLayoutId id="2147483778" r:id="rId10"/>
    <p:sldLayoutId id="2147483779" r:id="rId11"/>
    <p:sldLayoutId id="2147483765" r:id="rId12"/>
    <p:sldLayoutId id="2147483766" r:id="rId13"/>
    <p:sldLayoutId id="2147483769" r:id="rId14"/>
    <p:sldLayoutId id="2147483770" r:id="rId15"/>
    <p:sldLayoutId id="2147483771" r:id="rId16"/>
  </p:sldLayoutIdLst>
  <p:hf hdr="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59453A-78E9-42AE-AE23-C9D218CBC378}"/>
              </a:ext>
            </a:extLst>
          </p:cNvPr>
          <p:cNvSpPr>
            <a:spLocks noGrp="1"/>
          </p:cNvSpPr>
          <p:nvPr>
            <p:ph type="title"/>
          </p:nvPr>
        </p:nvSpPr>
        <p:spPr>
          <a:xfrm>
            <a:off x="467987" y="1971221"/>
            <a:ext cx="4691841" cy="1457779"/>
          </a:xfrm>
        </p:spPr>
        <p:txBody>
          <a:bodyPr rtlCol="0" anchor="b">
            <a:noAutofit/>
          </a:bodyPr>
          <a:lstStyle/>
          <a:p>
            <a:pPr rtl="0">
              <a:lnSpc>
                <a:spcPct val="90000"/>
              </a:lnSpc>
            </a:pPr>
            <a:r>
              <a:rPr lang="en-GB" sz="4000" dirty="0"/>
              <a:t>Analysis on global Life Expectancy and Population </a:t>
            </a:r>
          </a:p>
        </p:txBody>
      </p:sp>
      <p:sp>
        <p:nvSpPr>
          <p:cNvPr id="5" name="Subtitle 4">
            <a:extLst>
              <a:ext uri="{FF2B5EF4-FFF2-40B4-BE49-F238E27FC236}">
                <a16:creationId xmlns:a16="http://schemas.microsoft.com/office/drawing/2014/main" id="{639AF166-E191-409C-98AE-C2A47C576895}"/>
              </a:ext>
            </a:extLst>
          </p:cNvPr>
          <p:cNvSpPr>
            <a:spLocks noGrp="1"/>
          </p:cNvSpPr>
          <p:nvPr>
            <p:ph idx="1"/>
          </p:nvPr>
        </p:nvSpPr>
        <p:spPr>
          <a:xfrm>
            <a:off x="2612571" y="5110369"/>
            <a:ext cx="2208253" cy="695779"/>
          </a:xfrm>
        </p:spPr>
        <p:txBody>
          <a:bodyPr rtlCol="0" anchor="ctr">
            <a:normAutofit/>
          </a:bodyPr>
          <a:lstStyle/>
          <a:p>
            <a:pPr rtl="0"/>
            <a:r>
              <a:rPr lang="en-GB" b="1" dirty="0"/>
              <a:t>Anu Chandrasekar</a:t>
            </a:r>
          </a:p>
        </p:txBody>
      </p:sp>
      <p:pic>
        <p:nvPicPr>
          <p:cNvPr id="7" name="Video 6" descr="Binary Code Globe">
            <a:extLst>
              <a:ext uri="{FF2B5EF4-FFF2-40B4-BE49-F238E27FC236}">
                <a16:creationId xmlns:a16="http://schemas.microsoft.com/office/drawing/2014/main" id="{3B781FAC-F95D-E535-812A-339C833187DD}"/>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9402" r="8621" b="-1"/>
          <a:stretch/>
        </p:blipFill>
        <p:spPr>
          <a:xfrm>
            <a:off x="5159828" y="9761"/>
            <a:ext cx="7032171" cy="6838478"/>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13" name="Date Placeholder 5">
            <a:extLst>
              <a:ext uri="{FF2B5EF4-FFF2-40B4-BE49-F238E27FC236}">
                <a16:creationId xmlns:a16="http://schemas.microsoft.com/office/drawing/2014/main" id="{54DE0726-B0B7-3F07-E52F-B13E7289B1D8}"/>
              </a:ext>
            </a:extLst>
          </p:cNvPr>
          <p:cNvSpPr>
            <a:spLocks noGrp="1"/>
          </p:cNvSpPr>
          <p:nvPr>
            <p:ph type="dt" sz="half" idx="10"/>
          </p:nvPr>
        </p:nvSpPr>
        <p:spPr>
          <a:xfrm>
            <a:off x="7605951" y="6423914"/>
            <a:ext cx="2844799" cy="365125"/>
          </a:xfrm>
        </p:spPr>
        <p:txBody>
          <a:bodyPr anchor="ctr">
            <a:normAutofit/>
          </a:bodyPr>
          <a:lstStyle/>
          <a:p>
            <a:pPr rtl="0">
              <a:spcAft>
                <a:spcPts val="600"/>
              </a:spcAft>
            </a:pPr>
            <a:r>
              <a:rPr lang="en-GB" noProof="0"/>
              <a:t>20XX</a:t>
            </a:r>
          </a:p>
        </p:txBody>
      </p:sp>
      <p:sp>
        <p:nvSpPr>
          <p:cNvPr id="15" name="Slide Number Placeholder 6">
            <a:extLst>
              <a:ext uri="{FF2B5EF4-FFF2-40B4-BE49-F238E27FC236}">
                <a16:creationId xmlns:a16="http://schemas.microsoft.com/office/drawing/2014/main" id="{218D35BB-30AE-1193-387D-B10A2B047CCF}"/>
              </a:ext>
            </a:extLst>
          </p:cNvPr>
          <p:cNvSpPr>
            <a:spLocks noGrp="1"/>
          </p:cNvSpPr>
          <p:nvPr>
            <p:ph type="sldNum" sz="quarter" idx="12"/>
          </p:nvPr>
        </p:nvSpPr>
        <p:spPr>
          <a:xfrm>
            <a:off x="10558300" y="6423914"/>
            <a:ext cx="1052510" cy="365125"/>
          </a:xfrm>
        </p:spPr>
        <p:txBody>
          <a:bodyPr anchor="ctr">
            <a:normAutofit/>
          </a:bodyPr>
          <a:lstStyle/>
          <a:p>
            <a:pPr rtl="0">
              <a:spcAft>
                <a:spcPts val="600"/>
              </a:spcAft>
            </a:pPr>
            <a:fld id="{3A98EE3D-8CD1-4C3F-BD1C-C98C9596463C}" type="slidenum">
              <a:rPr lang="en-GB" noProof="0" smtClean="0"/>
              <a:pPr rtl="0">
                <a:spcAft>
                  <a:spcPts val="600"/>
                </a:spcAft>
              </a:pPr>
              <a:t>1</a:t>
            </a:fld>
            <a:endParaRPr lang="en-GB" noProof="0"/>
          </a:p>
        </p:txBody>
      </p:sp>
      <p:pic>
        <p:nvPicPr>
          <p:cNvPr id="3" name="Picture 2">
            <a:extLst>
              <a:ext uri="{FF2B5EF4-FFF2-40B4-BE49-F238E27FC236}">
                <a16:creationId xmlns:a16="http://schemas.microsoft.com/office/drawing/2014/main" id="{799DBC2E-1262-0849-CF20-6060CCD086D3}"/>
              </a:ext>
            </a:extLst>
          </p:cNvPr>
          <p:cNvPicPr>
            <a:picLocks noChangeAspect="1"/>
          </p:cNvPicPr>
          <p:nvPr/>
        </p:nvPicPr>
        <p:blipFill>
          <a:blip r:embed="rId6"/>
          <a:stretch>
            <a:fillRect/>
          </a:stretch>
        </p:blipFill>
        <p:spPr>
          <a:xfrm>
            <a:off x="649924" y="3595899"/>
            <a:ext cx="2250996" cy="747501"/>
          </a:xfrm>
          <a:prstGeom prst="rect">
            <a:avLst/>
          </a:prstGeom>
        </p:spPr>
      </p:pic>
    </p:spTree>
    <p:extLst>
      <p:ext uri="{BB962C8B-B14F-4D97-AF65-F5344CB8AC3E}">
        <p14:creationId xmlns:p14="http://schemas.microsoft.com/office/powerpoint/2010/main" val="1039759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3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mute="1">
                <p:cTn id="12" repeatCount="indefinite" fill="hold" display="0">
                  <p:stCondLst>
                    <p:cond delay="indefinite"/>
                  </p:stCondLst>
                </p:cTn>
                <p:tgtEl>
                  <p:spTgt spid="7"/>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0FB38-0113-4F80-BBD4-A9C97FF40720}"/>
              </a:ext>
            </a:extLst>
          </p:cNvPr>
          <p:cNvSpPr>
            <a:spLocks noGrp="1"/>
          </p:cNvSpPr>
          <p:nvPr>
            <p:ph type="title"/>
          </p:nvPr>
        </p:nvSpPr>
        <p:spPr>
          <a:xfrm>
            <a:off x="724314" y="3886200"/>
            <a:ext cx="3031852" cy="652898"/>
          </a:xfrm>
        </p:spPr>
        <p:txBody>
          <a:bodyPr rtlCol="0" anchor="b">
            <a:normAutofit/>
          </a:bodyPr>
          <a:lstStyle/>
          <a:p>
            <a:pPr rtl="0"/>
            <a:r>
              <a:rPr lang="en-GB" dirty="0"/>
              <a:t>      Thank you</a:t>
            </a:r>
          </a:p>
        </p:txBody>
      </p:sp>
      <p:pic>
        <p:nvPicPr>
          <p:cNvPr id="7" name="Picture Placeholder 6" descr="QualiTru Sampling Systems world_map - Aseptic, Representative, Sanitary ...">
            <a:extLst>
              <a:ext uri="{FF2B5EF4-FFF2-40B4-BE49-F238E27FC236}">
                <a16:creationId xmlns:a16="http://schemas.microsoft.com/office/drawing/2014/main" id="{1DA7E1D0-F319-7914-B965-9050CD248A3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p:blipFill>
        <p:spPr bwMode="auto">
          <a:xfrm>
            <a:off x="4470161" y="990599"/>
            <a:ext cx="7571615" cy="4876801"/>
          </a:xfrm>
          <a:prstGeom prst="rect">
            <a:avLst/>
          </a:prstGeom>
          <a:solidFill>
            <a:srgbClr val="FFFFFF"/>
          </a:solidFill>
        </p:spPr>
      </p:pic>
      <p:sp>
        <p:nvSpPr>
          <p:cNvPr id="8" name="Footer Placeholder 7">
            <a:extLst>
              <a:ext uri="{FF2B5EF4-FFF2-40B4-BE49-F238E27FC236}">
                <a16:creationId xmlns:a16="http://schemas.microsoft.com/office/drawing/2014/main" id="{D3E3ABAA-EBF5-4FC5-BEEE-FBA5A228E046}"/>
              </a:ext>
            </a:extLst>
          </p:cNvPr>
          <p:cNvSpPr>
            <a:spLocks noGrp="1"/>
          </p:cNvSpPr>
          <p:nvPr>
            <p:ph type="ftr" sz="quarter" idx="11"/>
          </p:nvPr>
        </p:nvSpPr>
        <p:spPr>
          <a:xfrm>
            <a:off x="581192" y="6452590"/>
            <a:ext cx="6917210" cy="365125"/>
          </a:xfrm>
        </p:spPr>
        <p:txBody>
          <a:bodyPr rtlCol="0" anchor="ctr">
            <a:normAutofit/>
          </a:bodyPr>
          <a:lstStyle/>
          <a:p>
            <a:pPr rtl="0">
              <a:spcAft>
                <a:spcPts val="600"/>
              </a:spcAft>
            </a:pPr>
            <a:r>
              <a:rPr lang="en-GB"/>
              <a:t>Sample Footer Text</a:t>
            </a:r>
          </a:p>
        </p:txBody>
      </p:sp>
      <p:sp>
        <p:nvSpPr>
          <p:cNvPr id="20" name="Date Placeholder 5">
            <a:extLst>
              <a:ext uri="{FF2B5EF4-FFF2-40B4-BE49-F238E27FC236}">
                <a16:creationId xmlns:a16="http://schemas.microsoft.com/office/drawing/2014/main" id="{77E0280F-5233-AF2C-FC42-51BF3D1C30E1}"/>
              </a:ext>
            </a:extLst>
          </p:cNvPr>
          <p:cNvSpPr>
            <a:spLocks noGrp="1"/>
          </p:cNvSpPr>
          <p:nvPr>
            <p:ph type="dt" sz="half" idx="10"/>
          </p:nvPr>
        </p:nvSpPr>
        <p:spPr>
          <a:xfrm>
            <a:off x="7605951" y="6456916"/>
            <a:ext cx="2844799" cy="365125"/>
          </a:xfrm>
        </p:spPr>
        <p:txBody>
          <a:bodyPr anchor="ctr">
            <a:normAutofit/>
          </a:bodyPr>
          <a:lstStyle/>
          <a:p>
            <a:pPr rtl="0">
              <a:spcAft>
                <a:spcPts val="600"/>
              </a:spcAft>
            </a:pPr>
            <a:r>
              <a:rPr lang="en-GB" noProof="0"/>
              <a:t>20XX</a:t>
            </a:r>
          </a:p>
        </p:txBody>
      </p:sp>
      <p:sp>
        <p:nvSpPr>
          <p:cNvPr id="21" name="Slide Number Placeholder 6">
            <a:extLst>
              <a:ext uri="{FF2B5EF4-FFF2-40B4-BE49-F238E27FC236}">
                <a16:creationId xmlns:a16="http://schemas.microsoft.com/office/drawing/2014/main" id="{A06B31C0-69C1-EA2E-84EC-3C3B68955BCA}"/>
              </a:ext>
            </a:extLst>
          </p:cNvPr>
          <p:cNvSpPr>
            <a:spLocks noGrp="1"/>
          </p:cNvSpPr>
          <p:nvPr>
            <p:ph type="sldNum" sz="quarter" idx="12"/>
          </p:nvPr>
        </p:nvSpPr>
        <p:spPr>
          <a:xfrm>
            <a:off x="10558300" y="6456916"/>
            <a:ext cx="1052510" cy="365125"/>
          </a:xfrm>
        </p:spPr>
        <p:txBody>
          <a:bodyPr anchor="ctr">
            <a:normAutofit/>
          </a:bodyPr>
          <a:lstStyle/>
          <a:p>
            <a:pPr rtl="0">
              <a:spcAft>
                <a:spcPts val="600"/>
              </a:spcAft>
            </a:pPr>
            <a:fld id="{3A98EE3D-8CD1-4C3F-BD1C-C98C9596463C}" type="slidenum">
              <a:rPr lang="en-GB" noProof="0" smtClean="0"/>
              <a:pPr rtl="0">
                <a:spcAft>
                  <a:spcPts val="600"/>
                </a:spcAft>
              </a:pPr>
              <a:t>10</a:t>
            </a:fld>
            <a:endParaRPr lang="en-GB" noProof="0"/>
          </a:p>
        </p:txBody>
      </p:sp>
    </p:spTree>
    <p:extLst>
      <p:ext uri="{BB962C8B-B14F-4D97-AF65-F5344CB8AC3E}">
        <p14:creationId xmlns:p14="http://schemas.microsoft.com/office/powerpoint/2010/main" val="2261619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BCEE0-AF33-4B8B-9622-2A50B4FD62C5}"/>
              </a:ext>
            </a:extLst>
          </p:cNvPr>
          <p:cNvSpPr>
            <a:spLocks noGrp="1"/>
          </p:cNvSpPr>
          <p:nvPr>
            <p:ph type="title"/>
          </p:nvPr>
        </p:nvSpPr>
        <p:spPr>
          <a:xfrm>
            <a:off x="767857" y="933450"/>
            <a:ext cx="3031852" cy="1722419"/>
          </a:xfrm>
        </p:spPr>
        <p:txBody>
          <a:bodyPr rtlCol="0" anchor="b">
            <a:normAutofit/>
          </a:bodyPr>
          <a:lstStyle/>
          <a:p>
            <a:pPr rtl="0"/>
            <a:r>
              <a:rPr lang="en-GB" dirty="0"/>
              <a:t>Agenda	</a:t>
            </a:r>
          </a:p>
        </p:txBody>
      </p:sp>
      <p:pic>
        <p:nvPicPr>
          <p:cNvPr id="1030" name="Picture 6" descr="QualiTru Sampling Systems world_map - Aseptic, Representative, Sanitary ...">
            <a:extLst>
              <a:ext uri="{FF2B5EF4-FFF2-40B4-BE49-F238E27FC236}">
                <a16:creationId xmlns:a16="http://schemas.microsoft.com/office/drawing/2014/main" id="{A9E11432-0170-4085-FEEB-693163D115E1}"/>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p:blipFill>
        <p:spPr bwMode="auto">
          <a:xfrm>
            <a:off x="4900928" y="1577565"/>
            <a:ext cx="6650991" cy="3862743"/>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F0495D9B-1C30-46A7-AC78-0AD00F70BCAE}"/>
              </a:ext>
            </a:extLst>
          </p:cNvPr>
          <p:cNvSpPr>
            <a:spLocks noGrp="1"/>
          </p:cNvSpPr>
          <p:nvPr>
            <p:ph type="body" sz="half" idx="2"/>
          </p:nvPr>
        </p:nvSpPr>
        <p:spPr>
          <a:xfrm>
            <a:off x="767857" y="2836654"/>
            <a:ext cx="3031852" cy="3001392"/>
          </a:xfrm>
        </p:spPr>
        <p:txBody>
          <a:bodyPr rtlCol="0" anchor="t">
            <a:normAutofit/>
          </a:bodyPr>
          <a:lstStyle/>
          <a:p>
            <a:pPr marL="285750" indent="-285750" rtl="0">
              <a:buFont typeface="Arial" panose="020B0604020202020204" pitchFamily="34" charset="0"/>
              <a:buChar char="•"/>
            </a:pPr>
            <a:r>
              <a:rPr lang="en-GB" dirty="0"/>
              <a:t>Continent wise population growth</a:t>
            </a:r>
          </a:p>
          <a:p>
            <a:pPr marL="285750" indent="-285750" rtl="0">
              <a:buFont typeface="Arial" panose="020B0604020202020204" pitchFamily="34" charset="0"/>
              <a:buChar char="•"/>
            </a:pPr>
            <a:r>
              <a:rPr lang="en-GB" dirty="0"/>
              <a:t>Country wise Life Expectancy</a:t>
            </a:r>
          </a:p>
          <a:p>
            <a:pPr marL="285750" indent="-285750" rtl="0">
              <a:buFont typeface="Arial" panose="020B0604020202020204" pitchFamily="34" charset="0"/>
              <a:buChar char="•"/>
            </a:pPr>
            <a:r>
              <a:rPr lang="en-GB" dirty="0"/>
              <a:t>Gender wise Analysis of Medical Condition </a:t>
            </a:r>
          </a:p>
          <a:p>
            <a:pPr rtl="0"/>
            <a:endParaRPr lang="en-GB" dirty="0"/>
          </a:p>
        </p:txBody>
      </p:sp>
      <p:sp>
        <p:nvSpPr>
          <p:cNvPr id="11" name="Footer Placeholder 10">
            <a:extLst>
              <a:ext uri="{FF2B5EF4-FFF2-40B4-BE49-F238E27FC236}">
                <a16:creationId xmlns:a16="http://schemas.microsoft.com/office/drawing/2014/main" id="{6AA17CD5-6A6E-4EE4-BD68-9B358654D56D}"/>
              </a:ext>
            </a:extLst>
          </p:cNvPr>
          <p:cNvSpPr>
            <a:spLocks noGrp="1"/>
          </p:cNvSpPr>
          <p:nvPr>
            <p:ph type="ftr" sz="quarter" idx="11"/>
          </p:nvPr>
        </p:nvSpPr>
        <p:spPr>
          <a:xfrm>
            <a:off x="581192" y="6452590"/>
            <a:ext cx="6917210" cy="365125"/>
          </a:xfrm>
        </p:spPr>
        <p:txBody>
          <a:bodyPr rtlCol="0" anchor="ctr">
            <a:normAutofit/>
          </a:bodyPr>
          <a:lstStyle/>
          <a:p>
            <a:pPr rtl="0">
              <a:spcAft>
                <a:spcPts val="600"/>
              </a:spcAft>
            </a:pPr>
            <a:r>
              <a:rPr lang="en-GB"/>
              <a:t>Sample Footer Text</a:t>
            </a:r>
          </a:p>
        </p:txBody>
      </p:sp>
      <p:sp>
        <p:nvSpPr>
          <p:cNvPr id="10" name="Date Placeholder 9">
            <a:extLst>
              <a:ext uri="{FF2B5EF4-FFF2-40B4-BE49-F238E27FC236}">
                <a16:creationId xmlns:a16="http://schemas.microsoft.com/office/drawing/2014/main" id="{0DFAC773-B88D-4D58-9F49-43222F2F2EE7}"/>
              </a:ext>
            </a:extLst>
          </p:cNvPr>
          <p:cNvSpPr>
            <a:spLocks noGrp="1"/>
          </p:cNvSpPr>
          <p:nvPr>
            <p:ph type="dt" sz="half" idx="10"/>
          </p:nvPr>
        </p:nvSpPr>
        <p:spPr>
          <a:xfrm>
            <a:off x="7605951" y="6456916"/>
            <a:ext cx="2844799" cy="365125"/>
          </a:xfrm>
        </p:spPr>
        <p:txBody>
          <a:bodyPr rtlCol="0" anchor="ctr">
            <a:normAutofit/>
          </a:bodyPr>
          <a:lstStyle/>
          <a:p>
            <a:pPr rtl="0">
              <a:spcAft>
                <a:spcPts val="600"/>
              </a:spcAft>
            </a:pPr>
            <a:r>
              <a:rPr lang="en-GB"/>
              <a:t>20XX</a:t>
            </a:r>
          </a:p>
        </p:txBody>
      </p:sp>
      <p:sp>
        <p:nvSpPr>
          <p:cNvPr id="12" name="Slide Number Placeholder 11">
            <a:extLst>
              <a:ext uri="{FF2B5EF4-FFF2-40B4-BE49-F238E27FC236}">
                <a16:creationId xmlns:a16="http://schemas.microsoft.com/office/drawing/2014/main" id="{9A0B9DDD-5A75-438F-8748-02EC3B861C4F}"/>
              </a:ext>
            </a:extLst>
          </p:cNvPr>
          <p:cNvSpPr>
            <a:spLocks noGrp="1"/>
          </p:cNvSpPr>
          <p:nvPr>
            <p:ph type="sldNum" sz="quarter" idx="12"/>
          </p:nvPr>
        </p:nvSpPr>
        <p:spPr>
          <a:xfrm>
            <a:off x="10558300" y="6456916"/>
            <a:ext cx="1052510" cy="365125"/>
          </a:xfrm>
        </p:spPr>
        <p:txBody>
          <a:bodyPr rtlCol="0" anchor="ctr">
            <a:normAutofit/>
          </a:bodyPr>
          <a:lstStyle/>
          <a:p>
            <a:pPr rtl="0">
              <a:spcAft>
                <a:spcPts val="600"/>
              </a:spcAft>
            </a:pPr>
            <a:fld id="{3A98EE3D-8CD1-4C3F-BD1C-C98C9596463C}" type="slidenum">
              <a:rPr lang="en-GB" smtClean="0"/>
              <a:pPr rtl="0">
                <a:spcAft>
                  <a:spcPts val="600"/>
                </a:spcAft>
              </a:pPr>
              <a:t>2</a:t>
            </a:fld>
            <a:endParaRPr lang="en-GB"/>
          </a:p>
        </p:txBody>
      </p:sp>
    </p:spTree>
    <p:extLst>
      <p:ext uri="{BB962C8B-B14F-4D97-AF65-F5344CB8AC3E}">
        <p14:creationId xmlns:p14="http://schemas.microsoft.com/office/powerpoint/2010/main" val="3805164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C271D-D3EB-4A78-9929-4B8E740B50B4}"/>
              </a:ext>
            </a:extLst>
          </p:cNvPr>
          <p:cNvSpPr>
            <a:spLocks noGrp="1"/>
          </p:cNvSpPr>
          <p:nvPr>
            <p:ph type="title"/>
          </p:nvPr>
        </p:nvSpPr>
        <p:spPr>
          <a:xfrm>
            <a:off x="767857" y="933451"/>
            <a:ext cx="3031852" cy="1417864"/>
          </a:xfrm>
        </p:spPr>
        <p:txBody>
          <a:bodyPr rtlCol="0" anchor="b">
            <a:normAutofit/>
          </a:bodyPr>
          <a:lstStyle/>
          <a:p>
            <a:pPr rtl="0"/>
            <a:r>
              <a:rPr lang="en-GB" dirty="0"/>
              <a:t>Introduction</a:t>
            </a:r>
          </a:p>
        </p:txBody>
      </p:sp>
      <p:pic>
        <p:nvPicPr>
          <p:cNvPr id="11" name="Picture 6" descr="QualiTru Sampling Systems world_map - Aseptic, Representative, Sanitary ...">
            <a:extLst>
              <a:ext uri="{FF2B5EF4-FFF2-40B4-BE49-F238E27FC236}">
                <a16:creationId xmlns:a16="http://schemas.microsoft.com/office/drawing/2014/main" id="{C129739B-E0F7-9265-E079-C981D7E57203}"/>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p:blipFill>
        <p:spPr bwMode="auto">
          <a:xfrm>
            <a:off x="4900928" y="1577565"/>
            <a:ext cx="6650991" cy="3862743"/>
          </a:xfrm>
          <a:prstGeom prst="rect">
            <a:avLst/>
          </a:prstGeom>
          <a:noFill/>
        </p:spPr>
      </p:pic>
      <p:sp>
        <p:nvSpPr>
          <p:cNvPr id="3" name="Content Placeholder 2">
            <a:extLst>
              <a:ext uri="{FF2B5EF4-FFF2-40B4-BE49-F238E27FC236}">
                <a16:creationId xmlns:a16="http://schemas.microsoft.com/office/drawing/2014/main" id="{F210F1C6-68F4-48F7-97E9-343EE7513674}"/>
              </a:ext>
            </a:extLst>
          </p:cNvPr>
          <p:cNvSpPr>
            <a:spLocks noGrp="1"/>
          </p:cNvSpPr>
          <p:nvPr>
            <p:ph type="body" sz="half" idx="2"/>
          </p:nvPr>
        </p:nvSpPr>
        <p:spPr>
          <a:xfrm>
            <a:off x="767857" y="2514600"/>
            <a:ext cx="3031852" cy="3323446"/>
          </a:xfrm>
        </p:spPr>
        <p:txBody>
          <a:bodyPr rtlCol="0" anchor="t">
            <a:normAutofit/>
          </a:bodyPr>
          <a:lstStyle/>
          <a:p>
            <a:pPr rtl="0"/>
            <a:r>
              <a:rPr lang="en-GB" dirty="0"/>
              <a:t>This comprehensive analysis explores critical global trends in population dynamics and life expectancy. </a:t>
            </a:r>
          </a:p>
          <a:p>
            <a:pPr rtl="0"/>
            <a:r>
              <a:rPr lang="en-GB" dirty="0"/>
              <a:t>It is structured around three key agendas to provide a clear and insightful understanding of demographic and health patterns across the world.</a:t>
            </a:r>
          </a:p>
        </p:txBody>
      </p:sp>
      <p:sp>
        <p:nvSpPr>
          <p:cNvPr id="14" name="Footer Placeholder 13">
            <a:extLst>
              <a:ext uri="{FF2B5EF4-FFF2-40B4-BE49-F238E27FC236}">
                <a16:creationId xmlns:a16="http://schemas.microsoft.com/office/drawing/2014/main" id="{9C838D91-2BF9-4595-90F6-6E2D751F6F13}"/>
              </a:ext>
            </a:extLst>
          </p:cNvPr>
          <p:cNvSpPr>
            <a:spLocks noGrp="1"/>
          </p:cNvSpPr>
          <p:nvPr>
            <p:ph type="ftr" sz="quarter" idx="11"/>
          </p:nvPr>
        </p:nvSpPr>
        <p:spPr>
          <a:xfrm>
            <a:off x="581192" y="6452590"/>
            <a:ext cx="6917210" cy="365125"/>
          </a:xfrm>
        </p:spPr>
        <p:txBody>
          <a:bodyPr rtlCol="0" anchor="ctr">
            <a:normAutofit/>
          </a:bodyPr>
          <a:lstStyle/>
          <a:p>
            <a:pPr rtl="0">
              <a:spcAft>
                <a:spcPts val="600"/>
              </a:spcAft>
            </a:pPr>
            <a:r>
              <a:rPr lang="en-GB" dirty="0"/>
              <a:t>Sample Footer Text</a:t>
            </a:r>
            <a:endParaRPr lang="en-GB"/>
          </a:p>
        </p:txBody>
      </p:sp>
      <p:sp>
        <p:nvSpPr>
          <p:cNvPr id="13" name="Date Placeholder 12">
            <a:extLst>
              <a:ext uri="{FF2B5EF4-FFF2-40B4-BE49-F238E27FC236}">
                <a16:creationId xmlns:a16="http://schemas.microsoft.com/office/drawing/2014/main" id="{0C174766-9DFA-4FE2-802E-A1E979457119}"/>
              </a:ext>
            </a:extLst>
          </p:cNvPr>
          <p:cNvSpPr>
            <a:spLocks noGrp="1"/>
          </p:cNvSpPr>
          <p:nvPr>
            <p:ph type="dt" sz="half" idx="10"/>
          </p:nvPr>
        </p:nvSpPr>
        <p:spPr>
          <a:xfrm>
            <a:off x="7605951" y="6456916"/>
            <a:ext cx="2844799" cy="365125"/>
          </a:xfrm>
        </p:spPr>
        <p:txBody>
          <a:bodyPr rtlCol="0" anchor="ctr">
            <a:normAutofit/>
          </a:bodyPr>
          <a:lstStyle/>
          <a:p>
            <a:pPr rtl="0">
              <a:spcAft>
                <a:spcPts val="600"/>
              </a:spcAft>
            </a:pPr>
            <a:r>
              <a:rPr lang="en-GB" dirty="0"/>
              <a:t>20XX</a:t>
            </a:r>
          </a:p>
        </p:txBody>
      </p:sp>
      <p:sp>
        <p:nvSpPr>
          <p:cNvPr id="15" name="Slide Number Placeholder 14">
            <a:extLst>
              <a:ext uri="{FF2B5EF4-FFF2-40B4-BE49-F238E27FC236}">
                <a16:creationId xmlns:a16="http://schemas.microsoft.com/office/drawing/2014/main" id="{7E05EE0A-8EAF-4145-9C58-570DD87753E3}"/>
              </a:ext>
            </a:extLst>
          </p:cNvPr>
          <p:cNvSpPr>
            <a:spLocks noGrp="1"/>
          </p:cNvSpPr>
          <p:nvPr>
            <p:ph type="sldNum" sz="quarter" idx="12"/>
          </p:nvPr>
        </p:nvSpPr>
        <p:spPr>
          <a:xfrm>
            <a:off x="10558300" y="6456916"/>
            <a:ext cx="1052510" cy="365125"/>
          </a:xfrm>
        </p:spPr>
        <p:txBody>
          <a:bodyPr rtlCol="0" anchor="ctr">
            <a:normAutofit/>
          </a:bodyPr>
          <a:lstStyle/>
          <a:p>
            <a:pPr rtl="0">
              <a:spcAft>
                <a:spcPts val="600"/>
              </a:spcAft>
            </a:pPr>
            <a:fld id="{3A98EE3D-8CD1-4C3F-BD1C-C98C9596463C}" type="slidenum">
              <a:rPr lang="en-GB" smtClean="0"/>
              <a:pPr rtl="0">
                <a:spcAft>
                  <a:spcPts val="600"/>
                </a:spcAft>
              </a:pPr>
              <a:t>3</a:t>
            </a:fld>
            <a:endParaRPr lang="en-GB"/>
          </a:p>
        </p:txBody>
      </p:sp>
    </p:spTree>
    <p:extLst>
      <p:ext uri="{BB962C8B-B14F-4D97-AF65-F5344CB8AC3E}">
        <p14:creationId xmlns:p14="http://schemas.microsoft.com/office/powerpoint/2010/main" val="3980136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957B5A0-5976-4FBC-9F15-908902EAE359}"/>
              </a:ext>
            </a:extLst>
          </p:cNvPr>
          <p:cNvSpPr>
            <a:spLocks noGrp="1"/>
          </p:cNvSpPr>
          <p:nvPr>
            <p:ph type="title"/>
          </p:nvPr>
        </p:nvSpPr>
        <p:spPr>
          <a:xfrm>
            <a:off x="609906" y="702156"/>
            <a:ext cx="3568661" cy="1188720"/>
          </a:xfrm>
        </p:spPr>
        <p:txBody>
          <a:bodyPr rtlCol="0" anchor="b">
            <a:normAutofit/>
          </a:bodyPr>
          <a:lstStyle/>
          <a:p>
            <a:r>
              <a:rPr lang="en-GB" sz="2400" dirty="0"/>
              <a:t>Continent wise population growth</a:t>
            </a:r>
            <a:br>
              <a:rPr lang="en-GB" sz="2000" u="sng" dirty="0"/>
            </a:br>
            <a:endParaRPr lang="en-GB" sz="2000" u="sng" dirty="0"/>
          </a:p>
        </p:txBody>
      </p:sp>
      <p:sp>
        <p:nvSpPr>
          <p:cNvPr id="24" name="Content Placeholder 2">
            <a:extLst>
              <a:ext uri="{FF2B5EF4-FFF2-40B4-BE49-F238E27FC236}">
                <a16:creationId xmlns:a16="http://schemas.microsoft.com/office/drawing/2014/main" id="{598E4533-BC0F-8D87-E05D-E8B0FA50E84F}"/>
              </a:ext>
            </a:extLst>
          </p:cNvPr>
          <p:cNvSpPr>
            <a:spLocks noGrp="1"/>
          </p:cNvSpPr>
          <p:nvPr>
            <p:ph idx="1"/>
          </p:nvPr>
        </p:nvSpPr>
        <p:spPr>
          <a:xfrm>
            <a:off x="478972" y="1807029"/>
            <a:ext cx="3699596" cy="3897085"/>
          </a:xfrm>
        </p:spPr>
        <p:txBody>
          <a:bodyPr>
            <a:normAutofit/>
          </a:bodyPr>
          <a:lstStyle/>
          <a:p>
            <a:r>
              <a:rPr lang="en-GB" dirty="0"/>
              <a:t>This bubble chart visualizes continent-wise population growth percentages.</a:t>
            </a:r>
          </a:p>
          <a:p>
            <a:endParaRPr lang="en-GB" dirty="0"/>
          </a:p>
          <a:p>
            <a:r>
              <a:rPr lang="en-GB" dirty="0"/>
              <a:t>Each bubble's size represents the relative contribution of that continent to global population growth:</a:t>
            </a:r>
            <a:endParaRPr lang="en-US" dirty="0"/>
          </a:p>
        </p:txBody>
      </p:sp>
      <p:sp>
        <p:nvSpPr>
          <p:cNvPr id="15" name="Footer Placeholder 4">
            <a:extLst>
              <a:ext uri="{FF2B5EF4-FFF2-40B4-BE49-F238E27FC236}">
                <a16:creationId xmlns:a16="http://schemas.microsoft.com/office/drawing/2014/main" id="{1F3190C4-ABE9-85A2-957F-66A0C1261D01}"/>
              </a:ext>
            </a:extLst>
          </p:cNvPr>
          <p:cNvSpPr>
            <a:spLocks noGrp="1"/>
          </p:cNvSpPr>
          <p:nvPr>
            <p:ph type="ftr" sz="quarter" idx="11"/>
          </p:nvPr>
        </p:nvSpPr>
        <p:spPr>
          <a:xfrm>
            <a:off x="581192" y="6423914"/>
            <a:ext cx="6917210" cy="365125"/>
          </a:xfrm>
        </p:spPr>
        <p:txBody>
          <a:bodyPr anchor="ctr">
            <a:normAutofit/>
          </a:bodyPr>
          <a:lstStyle/>
          <a:p>
            <a:pPr rtl="0">
              <a:spcAft>
                <a:spcPts val="600"/>
              </a:spcAft>
            </a:pPr>
            <a:r>
              <a:rPr lang="en-GB" noProof="0"/>
              <a:t>Sample Footer Text</a:t>
            </a:r>
          </a:p>
        </p:txBody>
      </p:sp>
      <p:pic>
        <p:nvPicPr>
          <p:cNvPr id="8" name="Picture Placeholder 7" descr="A diagram of a number of people&#10;&#10;AI-generated content may be incorrect.">
            <a:extLst>
              <a:ext uri="{FF2B5EF4-FFF2-40B4-BE49-F238E27FC236}">
                <a16:creationId xmlns:a16="http://schemas.microsoft.com/office/drawing/2014/main" id="{3781C095-4BF1-BE00-D169-9B3DB02A288D}"/>
              </a:ext>
            </a:extLst>
          </p:cNvPr>
          <p:cNvPicPr>
            <a:picLocks noGrp="1" noChangeAspect="1"/>
          </p:cNvPicPr>
          <p:nvPr>
            <p:ph type="pic" sz="quarter" idx="13"/>
          </p:nvPr>
        </p:nvPicPr>
        <p:blipFill>
          <a:blip r:embed="rId3"/>
          <a:srcRect r="13478" b="-2"/>
          <a:stretch/>
        </p:blipFill>
        <p:spPr>
          <a:xfrm>
            <a:off x="4657344" y="10"/>
            <a:ext cx="7534656" cy="6857990"/>
          </a:xfrm>
          <a:noFill/>
        </p:spPr>
      </p:pic>
      <p:sp>
        <p:nvSpPr>
          <p:cNvPr id="17" name="Date Placeholder 5">
            <a:extLst>
              <a:ext uri="{FF2B5EF4-FFF2-40B4-BE49-F238E27FC236}">
                <a16:creationId xmlns:a16="http://schemas.microsoft.com/office/drawing/2014/main" id="{5B0A8337-6EC9-44B3-18AA-C37BAB53878D}"/>
              </a:ext>
            </a:extLst>
          </p:cNvPr>
          <p:cNvSpPr>
            <a:spLocks noGrp="1"/>
          </p:cNvSpPr>
          <p:nvPr>
            <p:ph type="dt" sz="half" idx="10"/>
          </p:nvPr>
        </p:nvSpPr>
        <p:spPr>
          <a:xfrm>
            <a:off x="7605951" y="6423914"/>
            <a:ext cx="2844799" cy="365125"/>
          </a:xfrm>
        </p:spPr>
        <p:txBody>
          <a:bodyPr anchor="ctr">
            <a:normAutofit/>
          </a:bodyPr>
          <a:lstStyle/>
          <a:p>
            <a:pPr rtl="0">
              <a:spcAft>
                <a:spcPts val="600"/>
              </a:spcAft>
            </a:pPr>
            <a:r>
              <a:rPr lang="en-GB" noProof="0"/>
              <a:t>20XX</a:t>
            </a:r>
          </a:p>
        </p:txBody>
      </p:sp>
      <p:sp>
        <p:nvSpPr>
          <p:cNvPr id="19" name="Slide Number Placeholder 6">
            <a:extLst>
              <a:ext uri="{FF2B5EF4-FFF2-40B4-BE49-F238E27FC236}">
                <a16:creationId xmlns:a16="http://schemas.microsoft.com/office/drawing/2014/main" id="{1D29A0FF-AD4A-3D27-90E9-8A8C1F08D831}"/>
              </a:ext>
            </a:extLst>
          </p:cNvPr>
          <p:cNvSpPr>
            <a:spLocks noGrp="1"/>
          </p:cNvSpPr>
          <p:nvPr>
            <p:ph type="sldNum" sz="quarter" idx="12"/>
          </p:nvPr>
        </p:nvSpPr>
        <p:spPr>
          <a:xfrm>
            <a:off x="10558300" y="6423914"/>
            <a:ext cx="1052510" cy="365125"/>
          </a:xfrm>
        </p:spPr>
        <p:txBody>
          <a:bodyPr anchor="ctr">
            <a:normAutofit/>
          </a:bodyPr>
          <a:lstStyle/>
          <a:p>
            <a:pPr rtl="0">
              <a:spcAft>
                <a:spcPts val="600"/>
              </a:spcAft>
            </a:pPr>
            <a:fld id="{3A98EE3D-8CD1-4C3F-BD1C-C98C9596463C}" type="slidenum">
              <a:rPr lang="en-GB" noProof="0" smtClean="0"/>
              <a:pPr rtl="0">
                <a:spcAft>
                  <a:spcPts val="600"/>
                </a:spcAft>
              </a:pPr>
              <a:t>4</a:t>
            </a:fld>
            <a:endParaRPr lang="en-GB" noProof="0"/>
          </a:p>
        </p:txBody>
      </p:sp>
    </p:spTree>
    <p:extLst>
      <p:ext uri="{BB962C8B-B14F-4D97-AF65-F5344CB8AC3E}">
        <p14:creationId xmlns:p14="http://schemas.microsoft.com/office/powerpoint/2010/main" val="1721841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4E4ED-A01E-4EEE-BAB3-F66C86F21672}"/>
              </a:ext>
            </a:extLst>
          </p:cNvPr>
          <p:cNvSpPr>
            <a:spLocks noGrp="1"/>
          </p:cNvSpPr>
          <p:nvPr>
            <p:ph type="title"/>
          </p:nvPr>
        </p:nvSpPr>
        <p:spPr>
          <a:xfrm>
            <a:off x="581192" y="731520"/>
            <a:ext cx="10859694" cy="552994"/>
          </a:xfrm>
        </p:spPr>
        <p:txBody>
          <a:bodyPr rtlCol="0">
            <a:normAutofit/>
          </a:bodyPr>
          <a:lstStyle/>
          <a:p>
            <a:r>
              <a:rPr lang="en-GB" sz="2400" dirty="0">
                <a:latin typeface="+mn-lt"/>
              </a:rPr>
              <a:t>Country wise life expectancy</a:t>
            </a:r>
          </a:p>
        </p:txBody>
      </p:sp>
      <p:graphicFrame>
        <p:nvGraphicFramePr>
          <p:cNvPr id="6" name="Content Placeholder 5" descr="A bar chart placeholder ">
            <a:extLst>
              <a:ext uri="{FF2B5EF4-FFF2-40B4-BE49-F238E27FC236}">
                <a16:creationId xmlns:a16="http://schemas.microsoft.com/office/drawing/2014/main" id="{28EE201B-C92A-4E01-9328-5AE6A42283DB}"/>
              </a:ext>
            </a:extLst>
          </p:cNvPr>
          <p:cNvGraphicFramePr>
            <a:graphicFrameLocks noGrp="1"/>
          </p:cNvGraphicFramePr>
          <p:nvPr>
            <p:ph idx="1"/>
            <p:extLst>
              <p:ext uri="{D42A27DB-BD31-4B8C-83A1-F6EECF244321}">
                <p14:modId xmlns:p14="http://schemas.microsoft.com/office/powerpoint/2010/main" val="3519853100"/>
              </p:ext>
            </p:extLst>
          </p:nvPr>
        </p:nvGraphicFramePr>
        <p:xfrm>
          <a:off x="581193" y="2090058"/>
          <a:ext cx="9107094" cy="3744686"/>
        </p:xfrm>
        <a:graphic>
          <a:graphicData uri="http://schemas.openxmlformats.org/drawingml/2006/chart">
            <c:chart xmlns:c="http://schemas.openxmlformats.org/drawingml/2006/chart" xmlns:r="http://schemas.openxmlformats.org/officeDocument/2006/relationships" r:id="rId3"/>
          </a:graphicData>
        </a:graphic>
      </p:graphicFrame>
      <p:sp>
        <p:nvSpPr>
          <p:cNvPr id="8" name="Footer Placeholder 7">
            <a:extLst>
              <a:ext uri="{FF2B5EF4-FFF2-40B4-BE49-F238E27FC236}">
                <a16:creationId xmlns:a16="http://schemas.microsoft.com/office/drawing/2014/main" id="{1B7645B3-B75C-434F-AB33-1C3335F08CCB}"/>
              </a:ext>
            </a:extLst>
          </p:cNvPr>
          <p:cNvSpPr>
            <a:spLocks noGrp="1"/>
          </p:cNvSpPr>
          <p:nvPr>
            <p:ph type="ftr" sz="quarter" idx="11"/>
          </p:nvPr>
        </p:nvSpPr>
        <p:spPr>
          <a:xfrm>
            <a:off x="581192" y="6423914"/>
            <a:ext cx="6917210" cy="365125"/>
          </a:xfrm>
        </p:spPr>
        <p:txBody>
          <a:bodyPr rtlCol="0"/>
          <a:lstStyle/>
          <a:p>
            <a:pPr rtl="0"/>
            <a:r>
              <a:rPr lang="en-GB" dirty="0"/>
              <a:t>Sample Footer Text</a:t>
            </a:r>
          </a:p>
        </p:txBody>
      </p:sp>
      <p:sp>
        <p:nvSpPr>
          <p:cNvPr id="7" name="Date Placeholder 6">
            <a:extLst>
              <a:ext uri="{FF2B5EF4-FFF2-40B4-BE49-F238E27FC236}">
                <a16:creationId xmlns:a16="http://schemas.microsoft.com/office/drawing/2014/main" id="{11EA4786-0B7C-4A96-8541-BEB665948AE4}"/>
              </a:ext>
            </a:extLst>
          </p:cNvPr>
          <p:cNvSpPr>
            <a:spLocks noGrp="1"/>
          </p:cNvSpPr>
          <p:nvPr>
            <p:ph type="dt" sz="half" idx="10"/>
          </p:nvPr>
        </p:nvSpPr>
        <p:spPr>
          <a:xfrm>
            <a:off x="7605951" y="6423914"/>
            <a:ext cx="2844799" cy="365125"/>
          </a:xfrm>
        </p:spPr>
        <p:txBody>
          <a:bodyPr rtlCol="0"/>
          <a:lstStyle/>
          <a:p>
            <a:pPr rtl="0"/>
            <a:r>
              <a:rPr lang="en-GB" dirty="0"/>
              <a:t>20XX</a:t>
            </a:r>
          </a:p>
        </p:txBody>
      </p:sp>
      <p:sp>
        <p:nvSpPr>
          <p:cNvPr id="9" name="Slide Number Placeholder 8">
            <a:extLst>
              <a:ext uri="{FF2B5EF4-FFF2-40B4-BE49-F238E27FC236}">
                <a16:creationId xmlns:a16="http://schemas.microsoft.com/office/drawing/2014/main" id="{E23FACE5-0C67-483B-8BC7-0D4E6D6230E6}"/>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en-GB" smtClean="0"/>
              <a:pPr/>
              <a:t>5</a:t>
            </a:fld>
            <a:endParaRPr lang="en-GB" dirty="0"/>
          </a:p>
        </p:txBody>
      </p:sp>
      <p:pic>
        <p:nvPicPr>
          <p:cNvPr id="11" name="Picture 10">
            <a:extLst>
              <a:ext uri="{FF2B5EF4-FFF2-40B4-BE49-F238E27FC236}">
                <a16:creationId xmlns:a16="http://schemas.microsoft.com/office/drawing/2014/main" id="{DF841B98-2043-8145-3E15-EA1874845283}"/>
              </a:ext>
            </a:extLst>
          </p:cNvPr>
          <p:cNvPicPr>
            <a:picLocks noChangeAspect="1"/>
          </p:cNvPicPr>
          <p:nvPr/>
        </p:nvPicPr>
        <p:blipFill>
          <a:blip r:embed="rId4"/>
          <a:stretch>
            <a:fillRect/>
          </a:stretch>
        </p:blipFill>
        <p:spPr>
          <a:xfrm>
            <a:off x="849602" y="2186779"/>
            <a:ext cx="8503087" cy="4140413"/>
          </a:xfrm>
          <a:prstGeom prst="rect">
            <a:avLst/>
          </a:prstGeom>
        </p:spPr>
      </p:pic>
      <p:pic>
        <p:nvPicPr>
          <p:cNvPr id="13" name="Picture 12">
            <a:extLst>
              <a:ext uri="{FF2B5EF4-FFF2-40B4-BE49-F238E27FC236}">
                <a16:creationId xmlns:a16="http://schemas.microsoft.com/office/drawing/2014/main" id="{E81E2700-D957-A07E-A18D-7310DF094C44}"/>
              </a:ext>
            </a:extLst>
          </p:cNvPr>
          <p:cNvPicPr>
            <a:picLocks noChangeAspect="1"/>
          </p:cNvPicPr>
          <p:nvPr/>
        </p:nvPicPr>
        <p:blipFill>
          <a:blip r:embed="rId5"/>
          <a:stretch>
            <a:fillRect/>
          </a:stretch>
        </p:blipFill>
        <p:spPr>
          <a:xfrm>
            <a:off x="9621098" y="2257365"/>
            <a:ext cx="2425825" cy="2343270"/>
          </a:xfrm>
          <a:prstGeom prst="rect">
            <a:avLst/>
          </a:prstGeom>
          <a:ln w="57150">
            <a:solidFill>
              <a:srgbClr val="FFC000"/>
            </a:solidFill>
          </a:ln>
        </p:spPr>
      </p:pic>
      <p:sp>
        <p:nvSpPr>
          <p:cNvPr id="14" name="TextBox 13">
            <a:extLst>
              <a:ext uri="{FF2B5EF4-FFF2-40B4-BE49-F238E27FC236}">
                <a16:creationId xmlns:a16="http://schemas.microsoft.com/office/drawing/2014/main" id="{65B48F72-B0B6-57B8-F95F-A1197551FD6F}"/>
              </a:ext>
            </a:extLst>
          </p:cNvPr>
          <p:cNvSpPr txBox="1"/>
          <p:nvPr/>
        </p:nvSpPr>
        <p:spPr>
          <a:xfrm>
            <a:off x="581192" y="1477776"/>
            <a:ext cx="10449769" cy="646331"/>
          </a:xfrm>
          <a:prstGeom prst="rect">
            <a:avLst/>
          </a:prstGeom>
          <a:noFill/>
        </p:spPr>
        <p:txBody>
          <a:bodyPr wrap="square" rtlCol="0">
            <a:spAutoFit/>
          </a:bodyPr>
          <a:lstStyle/>
          <a:p>
            <a:r>
              <a:rPr lang="en-GB" sz="1800" dirty="0">
                <a:latin typeface="+mn-lt"/>
              </a:rPr>
              <a:t>In the map-based visualization of country-wise life expectancy, </a:t>
            </a:r>
            <a:r>
              <a:rPr lang="en-GB" sz="1800" b="1" dirty="0">
                <a:latin typeface="+mn-lt"/>
              </a:rPr>
              <a:t>Japan </a:t>
            </a:r>
            <a:r>
              <a:rPr lang="en-GB" sz="1800" dirty="0">
                <a:latin typeface="+mn-lt"/>
              </a:rPr>
              <a:t>ranks highest, holding the 1st position, while </a:t>
            </a:r>
            <a:r>
              <a:rPr lang="en-GB" sz="1800" b="1" dirty="0">
                <a:latin typeface="+mn-lt"/>
              </a:rPr>
              <a:t>Nigeria</a:t>
            </a:r>
            <a:r>
              <a:rPr lang="en-GB" sz="1800" dirty="0">
                <a:latin typeface="+mn-lt"/>
              </a:rPr>
              <a:t> and </a:t>
            </a:r>
            <a:r>
              <a:rPr lang="en-GB" sz="1800" b="1" dirty="0">
                <a:latin typeface="+mn-lt"/>
              </a:rPr>
              <a:t>Chad</a:t>
            </a:r>
            <a:r>
              <a:rPr lang="en-GB" sz="1800" dirty="0">
                <a:latin typeface="+mn-lt"/>
              </a:rPr>
              <a:t> rank among the lowest at 156th and 157th respectively.</a:t>
            </a:r>
            <a:endParaRPr lang="en-GB" dirty="0"/>
          </a:p>
        </p:txBody>
      </p:sp>
      <p:sp>
        <p:nvSpPr>
          <p:cNvPr id="15" name="Rectangle 14">
            <a:extLst>
              <a:ext uri="{FF2B5EF4-FFF2-40B4-BE49-F238E27FC236}">
                <a16:creationId xmlns:a16="http://schemas.microsoft.com/office/drawing/2014/main" id="{84A0AE48-FD05-E10A-3AF1-B43AE157EDF1}"/>
              </a:ext>
            </a:extLst>
          </p:cNvPr>
          <p:cNvSpPr/>
          <p:nvPr/>
        </p:nvSpPr>
        <p:spPr>
          <a:xfrm>
            <a:off x="2862943" y="4495800"/>
            <a:ext cx="511628" cy="59871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0A78EA81-9C1C-E28E-46AE-5B5DD5C0A945}"/>
              </a:ext>
            </a:extLst>
          </p:cNvPr>
          <p:cNvSpPr/>
          <p:nvPr/>
        </p:nvSpPr>
        <p:spPr>
          <a:xfrm>
            <a:off x="2015717" y="4985034"/>
            <a:ext cx="511628" cy="59871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51256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9C14F-89D2-99B0-A19B-C8F0667D5E0B}"/>
              </a:ext>
            </a:extLst>
          </p:cNvPr>
          <p:cNvSpPr>
            <a:spLocks noGrp="1"/>
          </p:cNvSpPr>
          <p:nvPr>
            <p:ph type="title"/>
          </p:nvPr>
        </p:nvSpPr>
        <p:spPr>
          <a:xfrm>
            <a:off x="711744" y="530386"/>
            <a:ext cx="11029616" cy="668978"/>
          </a:xfrm>
        </p:spPr>
        <p:txBody>
          <a:bodyPr anchor="b">
            <a:normAutofit/>
          </a:bodyPr>
          <a:lstStyle/>
          <a:p>
            <a:r>
              <a:rPr lang="en-GB" sz="2400" dirty="0"/>
              <a:t>Gender Wise Analysis Of Condition</a:t>
            </a:r>
          </a:p>
        </p:txBody>
      </p:sp>
      <p:pic>
        <p:nvPicPr>
          <p:cNvPr id="20" name="Content Placeholder 19">
            <a:extLst>
              <a:ext uri="{FF2B5EF4-FFF2-40B4-BE49-F238E27FC236}">
                <a16:creationId xmlns:a16="http://schemas.microsoft.com/office/drawing/2014/main" id="{E5928C61-DE99-BB70-FBB2-A5DCBA1FE492}"/>
              </a:ext>
            </a:extLst>
          </p:cNvPr>
          <p:cNvPicPr>
            <a:picLocks noGrp="1" noChangeAspect="1"/>
          </p:cNvPicPr>
          <p:nvPr>
            <p:ph sz="half" idx="2"/>
          </p:nvPr>
        </p:nvPicPr>
        <p:blipFill>
          <a:blip r:embed="rId2"/>
          <a:srcRect r="16308" b="-3"/>
          <a:stretch/>
        </p:blipFill>
        <p:spPr>
          <a:xfrm>
            <a:off x="833596" y="1398636"/>
            <a:ext cx="5262404" cy="4826006"/>
          </a:xfrm>
          <a:noFill/>
        </p:spPr>
      </p:pic>
      <p:pic>
        <p:nvPicPr>
          <p:cNvPr id="21" name="Picture 20">
            <a:extLst>
              <a:ext uri="{FF2B5EF4-FFF2-40B4-BE49-F238E27FC236}">
                <a16:creationId xmlns:a16="http://schemas.microsoft.com/office/drawing/2014/main" id="{7BBC8D06-E646-06FF-9D9E-F34DF32E57DA}"/>
              </a:ext>
            </a:extLst>
          </p:cNvPr>
          <p:cNvPicPr>
            <a:picLocks noChangeAspect="1"/>
          </p:cNvPicPr>
          <p:nvPr/>
        </p:nvPicPr>
        <p:blipFill>
          <a:blip r:embed="rId3"/>
          <a:srcRect r="13840" b="-3"/>
          <a:stretch/>
        </p:blipFill>
        <p:spPr>
          <a:xfrm>
            <a:off x="6226553" y="4754242"/>
            <a:ext cx="1603363" cy="1470400"/>
          </a:xfrm>
          <a:prstGeom prst="rect">
            <a:avLst/>
          </a:prstGeom>
          <a:noFill/>
        </p:spPr>
      </p:pic>
      <p:sp>
        <p:nvSpPr>
          <p:cNvPr id="15" name="Rectangle 1">
            <a:extLst>
              <a:ext uri="{FF2B5EF4-FFF2-40B4-BE49-F238E27FC236}">
                <a16:creationId xmlns:a16="http://schemas.microsoft.com/office/drawing/2014/main" id="{3CECFD1E-1198-BCC2-5704-D444E72A33EB}"/>
              </a:ext>
            </a:extLst>
          </p:cNvPr>
          <p:cNvSpPr>
            <a:spLocks noGrp="1" noChangeArrowheads="1"/>
          </p:cNvSpPr>
          <p:nvPr>
            <p:ph sz="quarter" idx="14"/>
          </p:nvPr>
        </p:nvSpPr>
        <p:spPr bwMode="auto">
          <a:xfrm>
            <a:off x="6226552" y="1398637"/>
            <a:ext cx="5519133" cy="3355605"/>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fontScale="62500" lnSpcReduction="20000"/>
          </a:bodyPr>
          <a:lstStyle/>
          <a:p>
            <a:pPr marL="0" marR="0" lvl="0" indent="0" defTabSz="914400" rtl="0" eaLnBrk="0" fontAlgn="base" latinLnBrk="0" hangingPunct="0">
              <a:lnSpc>
                <a:spcPct val="90000"/>
              </a:lnSpc>
              <a:spcBef>
                <a:spcPct val="0"/>
              </a:spcBef>
              <a:buClrTx/>
              <a:buSzTx/>
              <a:buNone/>
              <a:tabLst/>
            </a:pPr>
            <a:r>
              <a:rPr kumimoji="0" lang="en-US" altLang="en-US" sz="2300" b="1" i="0" strike="noStrike" cap="none" normalizeH="0" baseline="0" dirty="0">
                <a:ln>
                  <a:noFill/>
                </a:ln>
                <a:effectLst/>
              </a:rPr>
              <a:t>Stomach Cancer  </a:t>
            </a:r>
          </a:p>
          <a:p>
            <a:pPr marL="0" marR="0" lvl="0" indent="0" defTabSz="914400" rtl="0" eaLnBrk="0" fontAlgn="base" latinLnBrk="0" hangingPunct="0">
              <a:lnSpc>
                <a:spcPct val="90000"/>
              </a:lnSpc>
              <a:spcBef>
                <a:spcPct val="0"/>
              </a:spcBef>
              <a:buClrTx/>
              <a:buSzTx/>
              <a:buNone/>
              <a:tabLst/>
            </a:pPr>
            <a:endParaRPr kumimoji="0" lang="en-US" altLang="en-US" sz="2300" b="1" i="0" u="sng" strike="noStrike" cap="none" normalizeH="0" baseline="0" dirty="0">
              <a:ln>
                <a:noFill/>
              </a:ln>
              <a:effectLst/>
            </a:endParaRPr>
          </a:p>
          <a:p>
            <a:pPr defTabSz="914400" eaLnBrk="0" fontAlgn="base" hangingPunct="0">
              <a:lnSpc>
                <a:spcPct val="90000"/>
              </a:lnSpc>
              <a:spcBef>
                <a:spcPct val="0"/>
              </a:spcBef>
              <a:buClrTx/>
              <a:buSzTx/>
            </a:pPr>
            <a:r>
              <a:rPr kumimoji="0" lang="en-US" altLang="en-US" sz="2300" i="0" strike="noStrike" cap="none" normalizeH="0" baseline="0" dirty="0">
                <a:ln>
                  <a:noFill/>
                </a:ln>
                <a:effectLst/>
              </a:rPr>
              <a:t>Men:70.17% of Total cases</a:t>
            </a:r>
          </a:p>
          <a:p>
            <a:pPr defTabSz="914400" eaLnBrk="0" fontAlgn="base" hangingPunct="0">
              <a:lnSpc>
                <a:spcPct val="90000"/>
              </a:lnSpc>
              <a:spcBef>
                <a:spcPct val="0"/>
              </a:spcBef>
              <a:buClrTx/>
              <a:buSzTx/>
            </a:pPr>
            <a:r>
              <a:rPr lang="en-US" altLang="en-US" sz="2300" dirty="0"/>
              <a:t>Women: 29.83% of Total cases</a:t>
            </a:r>
            <a:endParaRPr kumimoji="0" lang="en-US" altLang="en-US" sz="2300" i="0" strike="noStrike" cap="none" normalizeH="0" baseline="0" dirty="0">
              <a:ln>
                <a:noFill/>
              </a:ln>
              <a:effectLst/>
            </a:endParaRPr>
          </a:p>
          <a:p>
            <a:pPr marL="0" indent="0" defTabSz="914400" eaLnBrk="0" fontAlgn="base" hangingPunct="0">
              <a:lnSpc>
                <a:spcPct val="90000"/>
              </a:lnSpc>
              <a:spcBef>
                <a:spcPct val="0"/>
              </a:spcBef>
              <a:buClrTx/>
              <a:buSzTx/>
              <a:buNone/>
            </a:pPr>
            <a:r>
              <a:rPr lang="en-US" altLang="en-US" sz="2300" b="1" dirty="0"/>
              <a:t>Insight: </a:t>
            </a:r>
          </a:p>
          <a:p>
            <a:pPr marL="0" marR="0" lvl="0" indent="0" defTabSz="914400" rtl="0" eaLnBrk="0" fontAlgn="base" latinLnBrk="0" hangingPunct="0">
              <a:lnSpc>
                <a:spcPct val="90000"/>
              </a:lnSpc>
              <a:spcBef>
                <a:spcPct val="0"/>
              </a:spcBef>
              <a:buClrTx/>
              <a:buSzTx/>
              <a:buNone/>
              <a:tabLst/>
            </a:pPr>
            <a:r>
              <a:rPr lang="en-US" altLang="en-US" sz="2300" dirty="0">
                <a:solidFill>
                  <a:srgbClr val="FFC000"/>
                </a:solidFill>
              </a:rPr>
              <a:t>Men are significantly more affected, accounting for over 70% of stomach cancer cases, highlighting a clear gender disparity. </a:t>
            </a:r>
          </a:p>
          <a:p>
            <a:pPr marL="0" marR="0" lvl="0" indent="0" defTabSz="914400" rtl="0" eaLnBrk="0" fontAlgn="base" latinLnBrk="0" hangingPunct="0">
              <a:lnSpc>
                <a:spcPct val="90000"/>
              </a:lnSpc>
              <a:spcBef>
                <a:spcPct val="0"/>
              </a:spcBef>
              <a:buClrTx/>
              <a:buSzTx/>
              <a:buNone/>
              <a:tabLst/>
            </a:pPr>
            <a:endParaRPr lang="en-US" altLang="en-US" sz="2300" dirty="0">
              <a:solidFill>
                <a:srgbClr val="FFC000"/>
              </a:solidFill>
            </a:endParaRPr>
          </a:p>
          <a:p>
            <a:pPr marL="0" marR="0" lvl="0" indent="0" defTabSz="914400" rtl="0" eaLnBrk="0" fontAlgn="base" latinLnBrk="0" hangingPunct="0">
              <a:lnSpc>
                <a:spcPct val="90000"/>
              </a:lnSpc>
              <a:spcBef>
                <a:spcPct val="0"/>
              </a:spcBef>
              <a:buClrTx/>
              <a:buSzTx/>
              <a:buNone/>
              <a:tabLst/>
            </a:pPr>
            <a:r>
              <a:rPr kumimoji="0" lang="en-US" altLang="en-US" sz="2300" b="1" i="0" strike="noStrike" cap="none" normalizeH="0" baseline="0" dirty="0">
                <a:ln>
                  <a:noFill/>
                </a:ln>
                <a:effectLst/>
              </a:rPr>
              <a:t>Liver Cancer</a:t>
            </a:r>
            <a:r>
              <a:rPr kumimoji="0" lang="en-US" altLang="en-US" sz="2300" b="0" i="0" strike="noStrike" cap="none" normalizeH="0" baseline="0" dirty="0">
                <a:ln>
                  <a:noFill/>
                </a:ln>
                <a:effectLst/>
              </a:rPr>
              <a:t> </a:t>
            </a:r>
          </a:p>
          <a:p>
            <a:pPr marL="0" marR="0" lvl="0" indent="0" defTabSz="914400" rtl="0" eaLnBrk="0" fontAlgn="base" latinLnBrk="0" hangingPunct="0">
              <a:lnSpc>
                <a:spcPct val="90000"/>
              </a:lnSpc>
              <a:spcBef>
                <a:spcPct val="0"/>
              </a:spcBef>
              <a:buClrTx/>
              <a:buSzTx/>
              <a:buNone/>
              <a:tabLst/>
            </a:pPr>
            <a:endParaRPr kumimoji="0" lang="en-US" altLang="en-US" sz="2300" b="0" i="0" strike="noStrike" cap="none" normalizeH="0" baseline="0" dirty="0">
              <a:ln>
                <a:noFill/>
              </a:ln>
              <a:effectLst/>
            </a:endParaRPr>
          </a:p>
          <a:p>
            <a:pPr defTabSz="914400" eaLnBrk="0" fontAlgn="base" hangingPunct="0">
              <a:lnSpc>
                <a:spcPct val="90000"/>
              </a:lnSpc>
              <a:spcBef>
                <a:spcPct val="0"/>
              </a:spcBef>
              <a:buClrTx/>
              <a:buSzTx/>
            </a:pPr>
            <a:r>
              <a:rPr kumimoji="0" lang="en-US" altLang="en-US" sz="2300" b="0" i="0" u="none" strike="noStrike" cap="none" normalizeH="0" baseline="0" dirty="0">
                <a:ln>
                  <a:noFill/>
                </a:ln>
                <a:effectLst/>
              </a:rPr>
              <a:t>Men: 70.17% of total cases </a:t>
            </a:r>
          </a:p>
          <a:p>
            <a:pPr defTabSz="914400" eaLnBrk="0" fontAlgn="base" hangingPunct="0">
              <a:lnSpc>
                <a:spcPct val="90000"/>
              </a:lnSpc>
              <a:spcBef>
                <a:spcPct val="0"/>
              </a:spcBef>
              <a:buClrTx/>
              <a:buSzTx/>
            </a:pPr>
            <a:r>
              <a:rPr kumimoji="0" lang="en-US" altLang="en-US" sz="2300" b="0" i="0" u="none" strike="noStrike" cap="none" normalizeH="0" baseline="0" dirty="0">
                <a:ln>
                  <a:noFill/>
                </a:ln>
                <a:effectLst/>
              </a:rPr>
              <a:t>Women: 29.83% of total cases </a:t>
            </a:r>
          </a:p>
          <a:p>
            <a:pPr marL="0" marR="0" lvl="0" indent="0" defTabSz="914400" rtl="0" eaLnBrk="0" fontAlgn="base" latinLnBrk="0" hangingPunct="0">
              <a:lnSpc>
                <a:spcPct val="90000"/>
              </a:lnSpc>
              <a:spcBef>
                <a:spcPct val="0"/>
              </a:spcBef>
              <a:buClrTx/>
              <a:buSzTx/>
              <a:buNone/>
              <a:tabLst/>
            </a:pPr>
            <a:r>
              <a:rPr lang="en-US" altLang="en-US" sz="2300" b="1" dirty="0"/>
              <a:t>Insight: </a:t>
            </a:r>
          </a:p>
          <a:p>
            <a:pPr marL="0" marR="0" lvl="0" indent="0" defTabSz="914400" rtl="0" eaLnBrk="0" fontAlgn="base" latinLnBrk="0" hangingPunct="0">
              <a:lnSpc>
                <a:spcPct val="90000"/>
              </a:lnSpc>
              <a:spcBef>
                <a:spcPct val="0"/>
              </a:spcBef>
              <a:buClrTx/>
              <a:buSzTx/>
              <a:buNone/>
              <a:tabLst/>
            </a:pPr>
            <a:r>
              <a:rPr kumimoji="0" lang="en-US" altLang="en-US" sz="2300" b="0" i="0" u="none" strike="noStrike" cap="none" normalizeH="0" baseline="0" dirty="0">
                <a:ln>
                  <a:noFill/>
                </a:ln>
                <a:solidFill>
                  <a:srgbClr val="FFC000"/>
                </a:solidFill>
                <a:effectLst/>
              </a:rPr>
              <a:t>Like stomach cancer, men show a higher burden, with over 70% of liver cancer cases, indicating a consistent trend across these cancers.</a:t>
            </a:r>
          </a:p>
          <a:p>
            <a:pPr marL="0" marR="0" lvl="0" indent="0" defTabSz="914400" rtl="0" eaLnBrk="0" fontAlgn="base" latinLnBrk="0" hangingPunct="0">
              <a:lnSpc>
                <a:spcPct val="90000"/>
              </a:lnSpc>
              <a:spcBef>
                <a:spcPct val="0"/>
              </a:spcBef>
              <a:buClrTx/>
              <a:buSzTx/>
              <a:buFontTx/>
              <a:buNone/>
              <a:tabLst/>
            </a:pPr>
            <a:endParaRPr kumimoji="0" lang="en-US" altLang="en-US" sz="1100" b="0" i="0" u="none" strike="noStrike" cap="none" normalizeH="0" baseline="0" dirty="0">
              <a:ln>
                <a:noFill/>
              </a:ln>
              <a:effectLst/>
            </a:endParaRPr>
          </a:p>
        </p:txBody>
      </p:sp>
      <p:sp>
        <p:nvSpPr>
          <p:cNvPr id="4" name="Footer Placeholder 3">
            <a:extLst>
              <a:ext uri="{FF2B5EF4-FFF2-40B4-BE49-F238E27FC236}">
                <a16:creationId xmlns:a16="http://schemas.microsoft.com/office/drawing/2014/main" id="{C780DDF0-E256-8FA5-694D-A62D85CE252D}"/>
              </a:ext>
            </a:extLst>
          </p:cNvPr>
          <p:cNvSpPr>
            <a:spLocks noGrp="1"/>
          </p:cNvSpPr>
          <p:nvPr>
            <p:ph type="ftr" sz="quarter" idx="11"/>
          </p:nvPr>
        </p:nvSpPr>
        <p:spPr>
          <a:xfrm>
            <a:off x="581192" y="6423914"/>
            <a:ext cx="6917210" cy="365125"/>
          </a:xfrm>
        </p:spPr>
        <p:txBody>
          <a:bodyPr anchor="ctr">
            <a:normAutofit/>
          </a:bodyPr>
          <a:lstStyle/>
          <a:p>
            <a:pPr rtl="0">
              <a:spcAft>
                <a:spcPts val="600"/>
              </a:spcAft>
            </a:pPr>
            <a:r>
              <a:rPr lang="en-GB" noProof="0"/>
              <a:t>Sample Footer Text</a:t>
            </a:r>
          </a:p>
        </p:txBody>
      </p:sp>
      <p:sp>
        <p:nvSpPr>
          <p:cNvPr id="6" name="Date Placeholder 5">
            <a:extLst>
              <a:ext uri="{FF2B5EF4-FFF2-40B4-BE49-F238E27FC236}">
                <a16:creationId xmlns:a16="http://schemas.microsoft.com/office/drawing/2014/main" id="{05B3C54E-5CFB-A140-39A2-759C8F51B7FA}"/>
              </a:ext>
            </a:extLst>
          </p:cNvPr>
          <p:cNvSpPr>
            <a:spLocks noGrp="1"/>
          </p:cNvSpPr>
          <p:nvPr>
            <p:ph type="dt" sz="half" idx="10"/>
          </p:nvPr>
        </p:nvSpPr>
        <p:spPr>
          <a:xfrm>
            <a:off x="7605951" y="6423914"/>
            <a:ext cx="2844799" cy="365125"/>
          </a:xfrm>
        </p:spPr>
        <p:txBody>
          <a:bodyPr anchor="ctr">
            <a:normAutofit/>
          </a:bodyPr>
          <a:lstStyle/>
          <a:p>
            <a:pPr rtl="0">
              <a:spcAft>
                <a:spcPts val="600"/>
              </a:spcAft>
            </a:pPr>
            <a:r>
              <a:rPr lang="en-GB" noProof="0"/>
              <a:t>20XX</a:t>
            </a:r>
          </a:p>
        </p:txBody>
      </p:sp>
      <p:sp>
        <p:nvSpPr>
          <p:cNvPr id="7" name="Slide Number Placeholder 6">
            <a:extLst>
              <a:ext uri="{FF2B5EF4-FFF2-40B4-BE49-F238E27FC236}">
                <a16:creationId xmlns:a16="http://schemas.microsoft.com/office/drawing/2014/main" id="{34391A3F-296F-BB90-40AF-88D1D037E026}"/>
              </a:ext>
            </a:extLst>
          </p:cNvPr>
          <p:cNvSpPr>
            <a:spLocks noGrp="1"/>
          </p:cNvSpPr>
          <p:nvPr>
            <p:ph type="sldNum" sz="quarter" idx="12"/>
          </p:nvPr>
        </p:nvSpPr>
        <p:spPr>
          <a:xfrm>
            <a:off x="10558300" y="6423914"/>
            <a:ext cx="1052510" cy="365125"/>
          </a:xfrm>
        </p:spPr>
        <p:txBody>
          <a:bodyPr anchor="ctr">
            <a:normAutofit/>
          </a:bodyPr>
          <a:lstStyle/>
          <a:p>
            <a:pPr rtl="0">
              <a:spcAft>
                <a:spcPts val="600"/>
              </a:spcAft>
            </a:pPr>
            <a:fld id="{3A98EE3D-8CD1-4C3F-BD1C-C98C9596463C}" type="slidenum">
              <a:rPr lang="en-GB" noProof="0" smtClean="0"/>
              <a:pPr rtl="0">
                <a:spcAft>
                  <a:spcPts val="600"/>
                </a:spcAft>
              </a:pPr>
              <a:t>6</a:t>
            </a:fld>
            <a:endParaRPr lang="en-GB" noProof="0"/>
          </a:p>
        </p:txBody>
      </p:sp>
    </p:spTree>
    <p:extLst>
      <p:ext uri="{BB962C8B-B14F-4D97-AF65-F5344CB8AC3E}">
        <p14:creationId xmlns:p14="http://schemas.microsoft.com/office/powerpoint/2010/main" val="2244177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FDDF4-5E5F-4266-BD01-618D384D0E9F}"/>
              </a:ext>
            </a:extLst>
          </p:cNvPr>
          <p:cNvSpPr>
            <a:spLocks noGrp="1"/>
          </p:cNvSpPr>
          <p:nvPr>
            <p:ph type="ctrTitle"/>
          </p:nvPr>
        </p:nvSpPr>
        <p:spPr>
          <a:xfrm>
            <a:off x="448056" y="552199"/>
            <a:ext cx="10993549" cy="468233"/>
          </a:xfrm>
        </p:spPr>
        <p:txBody>
          <a:bodyPr rtlCol="0" anchor="ctr" anchorCtr="0">
            <a:normAutofit/>
          </a:bodyPr>
          <a:lstStyle/>
          <a:p>
            <a:pPr rtl="0"/>
            <a:r>
              <a:rPr lang="en-GB" sz="2400" dirty="0"/>
              <a:t>Analysis on global Life Expectancy and Population </a:t>
            </a:r>
          </a:p>
        </p:txBody>
      </p:sp>
      <p:sp>
        <p:nvSpPr>
          <p:cNvPr id="11" name="Footer Placeholder 10">
            <a:extLst>
              <a:ext uri="{FF2B5EF4-FFF2-40B4-BE49-F238E27FC236}">
                <a16:creationId xmlns:a16="http://schemas.microsoft.com/office/drawing/2014/main" id="{EEF02178-D437-443B-87D5-5E6B8F763F5C}"/>
              </a:ext>
            </a:extLst>
          </p:cNvPr>
          <p:cNvSpPr>
            <a:spLocks noGrp="1"/>
          </p:cNvSpPr>
          <p:nvPr>
            <p:ph type="ftr" sz="quarter" idx="11"/>
          </p:nvPr>
        </p:nvSpPr>
        <p:spPr>
          <a:xfrm>
            <a:off x="581192" y="6423914"/>
            <a:ext cx="6917210" cy="365125"/>
          </a:xfrm>
        </p:spPr>
        <p:txBody>
          <a:bodyPr rtlCol="0"/>
          <a:lstStyle/>
          <a:p>
            <a:pPr rtl="0"/>
            <a:r>
              <a:rPr lang="en-GB"/>
              <a:t>Sample Footer Text</a:t>
            </a:r>
          </a:p>
        </p:txBody>
      </p:sp>
      <p:sp>
        <p:nvSpPr>
          <p:cNvPr id="10" name="Date Placeholder 9">
            <a:extLst>
              <a:ext uri="{FF2B5EF4-FFF2-40B4-BE49-F238E27FC236}">
                <a16:creationId xmlns:a16="http://schemas.microsoft.com/office/drawing/2014/main" id="{01DAA9EF-B023-4C9C-9D12-52BE393017CA}"/>
              </a:ext>
            </a:extLst>
          </p:cNvPr>
          <p:cNvSpPr>
            <a:spLocks noGrp="1"/>
          </p:cNvSpPr>
          <p:nvPr>
            <p:ph type="dt" sz="half" idx="10"/>
          </p:nvPr>
        </p:nvSpPr>
        <p:spPr>
          <a:xfrm>
            <a:off x="7605951" y="6423914"/>
            <a:ext cx="2844799" cy="365125"/>
          </a:xfrm>
        </p:spPr>
        <p:txBody>
          <a:bodyPr rtlCol="0"/>
          <a:lstStyle/>
          <a:p>
            <a:pPr rtl="0"/>
            <a:r>
              <a:rPr lang="en-GB"/>
              <a:t>20XX</a:t>
            </a:r>
          </a:p>
        </p:txBody>
      </p:sp>
      <p:sp>
        <p:nvSpPr>
          <p:cNvPr id="12" name="Slide Number Placeholder 11">
            <a:extLst>
              <a:ext uri="{FF2B5EF4-FFF2-40B4-BE49-F238E27FC236}">
                <a16:creationId xmlns:a16="http://schemas.microsoft.com/office/drawing/2014/main" id="{4A36D853-EA47-4D86-90A0-8A1FAEE00B97}"/>
              </a:ext>
            </a:extLst>
          </p:cNvPr>
          <p:cNvSpPr>
            <a:spLocks noGrp="1"/>
          </p:cNvSpPr>
          <p:nvPr>
            <p:ph type="sldNum" sz="quarter" idx="12"/>
          </p:nvPr>
        </p:nvSpPr>
        <p:spPr>
          <a:xfrm>
            <a:off x="10558300" y="6423914"/>
            <a:ext cx="1052510" cy="365125"/>
          </a:xfrm>
        </p:spPr>
        <p:txBody>
          <a:bodyPr rtlCol="0"/>
          <a:lstStyle/>
          <a:p>
            <a:pPr rtl="0"/>
            <a:fld id="{3A98EE3D-8CD1-4C3F-BD1C-C98C9596463C}" type="slidenum">
              <a:rPr lang="en-GB" smtClean="0"/>
              <a:pPr rtl="0"/>
              <a:t>7</a:t>
            </a:fld>
            <a:endParaRPr lang="en-GB"/>
          </a:p>
        </p:txBody>
      </p:sp>
      <p:pic>
        <p:nvPicPr>
          <p:cNvPr id="22" name="Picture 21">
            <a:extLst>
              <a:ext uri="{FF2B5EF4-FFF2-40B4-BE49-F238E27FC236}">
                <a16:creationId xmlns:a16="http://schemas.microsoft.com/office/drawing/2014/main" id="{9CC4A24F-2563-678A-780F-6DEC2CAB080B}"/>
              </a:ext>
            </a:extLst>
          </p:cNvPr>
          <p:cNvPicPr>
            <a:picLocks noChangeAspect="1"/>
          </p:cNvPicPr>
          <p:nvPr/>
        </p:nvPicPr>
        <p:blipFill>
          <a:blip r:embed="rId3"/>
          <a:stretch>
            <a:fillRect/>
          </a:stretch>
        </p:blipFill>
        <p:spPr>
          <a:xfrm>
            <a:off x="297839" y="1217263"/>
            <a:ext cx="11600247" cy="4750044"/>
          </a:xfrm>
          <a:prstGeom prst="rect">
            <a:avLst/>
          </a:prstGeom>
        </p:spPr>
      </p:pic>
    </p:spTree>
    <p:extLst>
      <p:ext uri="{BB962C8B-B14F-4D97-AF65-F5344CB8AC3E}">
        <p14:creationId xmlns:p14="http://schemas.microsoft.com/office/powerpoint/2010/main" val="2809739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801FA-96A6-1536-AF1A-350EB34F8A87}"/>
              </a:ext>
            </a:extLst>
          </p:cNvPr>
          <p:cNvSpPr>
            <a:spLocks noGrp="1"/>
          </p:cNvSpPr>
          <p:nvPr>
            <p:ph type="title"/>
          </p:nvPr>
        </p:nvSpPr>
        <p:spPr>
          <a:xfrm>
            <a:off x="483220" y="821419"/>
            <a:ext cx="11029616" cy="365125"/>
          </a:xfrm>
        </p:spPr>
        <p:txBody>
          <a:bodyPr>
            <a:normAutofit fontScale="90000"/>
          </a:bodyPr>
          <a:lstStyle/>
          <a:p>
            <a:r>
              <a:rPr lang="en-GB" dirty="0"/>
              <a:t>Data story &amp; INSIGHTS</a:t>
            </a:r>
          </a:p>
        </p:txBody>
      </p:sp>
      <p:sp>
        <p:nvSpPr>
          <p:cNvPr id="3" name="Content Placeholder 2">
            <a:extLst>
              <a:ext uri="{FF2B5EF4-FFF2-40B4-BE49-F238E27FC236}">
                <a16:creationId xmlns:a16="http://schemas.microsoft.com/office/drawing/2014/main" id="{DC542F6B-F9AE-69FA-C7A2-7F07356327D7}"/>
              </a:ext>
            </a:extLst>
          </p:cNvPr>
          <p:cNvSpPr>
            <a:spLocks noGrp="1"/>
          </p:cNvSpPr>
          <p:nvPr>
            <p:ph idx="1"/>
          </p:nvPr>
        </p:nvSpPr>
        <p:spPr>
          <a:xfrm>
            <a:off x="483220" y="1186544"/>
            <a:ext cx="11225559" cy="5747656"/>
          </a:xfrm>
        </p:spPr>
        <p:txBody>
          <a:bodyPr>
            <a:normAutofit/>
          </a:bodyPr>
          <a:lstStyle/>
          <a:p>
            <a:pPr>
              <a:buNone/>
            </a:pPr>
            <a:r>
              <a:rPr lang="en-GB" sz="1600" b="1" dirty="0"/>
              <a:t>Connecting the Dots:  A Global Health Narrative</a:t>
            </a:r>
          </a:p>
          <a:p>
            <a:pPr marL="0" indent="0">
              <a:buNone/>
            </a:pPr>
            <a:r>
              <a:rPr lang="en-GB" sz="1600" b="1" dirty="0">
                <a:effectLst/>
              </a:rPr>
              <a:t>When we connect these insights, a clear narrative emerges. </a:t>
            </a:r>
          </a:p>
          <a:p>
            <a:pPr marL="0" indent="0">
              <a:buNone/>
            </a:pPr>
            <a:endParaRPr lang="en-GB" sz="1600" dirty="0">
              <a:effectLst/>
            </a:endParaRPr>
          </a:p>
          <a:p>
            <a:r>
              <a:rPr lang="en-GB" sz="1600" dirty="0">
                <a:effectLst/>
              </a:rPr>
              <a:t>Africa and Asia, which together account for 77% of global population growth, are regions where healthcare systems are often stretched thin.</a:t>
            </a:r>
          </a:p>
          <a:p>
            <a:r>
              <a:rPr lang="en-GB" sz="1600" dirty="0"/>
              <a:t>In African </a:t>
            </a:r>
            <a:r>
              <a:rPr lang="en-GB" sz="1600" dirty="0">
                <a:effectLst/>
              </a:rPr>
              <a:t>countries like Chand and the Nigeria, where life expectancy is lower, the burden of diseases like stomach and liver cancer may be exacerbated by limited access to early diagnosis and treatment. </a:t>
            </a:r>
          </a:p>
          <a:p>
            <a:r>
              <a:rPr lang="en-GB" sz="1600" dirty="0"/>
              <a:t>Th</a:t>
            </a:r>
            <a:r>
              <a:rPr lang="en-GB" sz="1600" dirty="0">
                <a:effectLst/>
              </a:rPr>
              <a:t>e gender disparity in health conditions, where men consistently bear a higher burden, suggests that men in these rapidly growing regions may be particularly vulnerable. </a:t>
            </a:r>
          </a:p>
          <a:p>
            <a:pPr marL="0" indent="0">
              <a:buNone/>
            </a:pPr>
            <a:r>
              <a:rPr lang="en-GB" sz="1600" i="1" dirty="0">
                <a:effectLst/>
              </a:rPr>
              <a:t>For example, in Asia, where liver cancer is often linked to high rates of hepatitis B (a major risk factor), men’s higher incidence could be tied to both biological and behavioural factors. In contrast, countries like Japan, with high life expectancy, likely have better mechanisms to manage these conditions, but the gender gap persists globally, indicating a universal challenge.</a:t>
            </a:r>
          </a:p>
          <a:p>
            <a:endParaRPr lang="en-GB" sz="1600" dirty="0"/>
          </a:p>
          <a:p>
            <a:endParaRPr lang="en-GB" sz="1600" dirty="0">
              <a:effectLst/>
            </a:endParaRPr>
          </a:p>
          <a:p>
            <a:endParaRPr lang="en-GB" sz="1600" dirty="0">
              <a:effectLst/>
            </a:endParaRPr>
          </a:p>
          <a:p>
            <a:endParaRPr lang="en-GB" sz="1400" dirty="0">
              <a:effectLst/>
            </a:endParaRPr>
          </a:p>
          <a:p>
            <a:endParaRPr lang="en-GB" sz="1400" dirty="0"/>
          </a:p>
        </p:txBody>
      </p:sp>
      <p:sp>
        <p:nvSpPr>
          <p:cNvPr id="4" name="Footer Placeholder 3">
            <a:extLst>
              <a:ext uri="{FF2B5EF4-FFF2-40B4-BE49-F238E27FC236}">
                <a16:creationId xmlns:a16="http://schemas.microsoft.com/office/drawing/2014/main" id="{6E7F5B11-351C-697F-B45C-443A6D8C27AC}"/>
              </a:ext>
            </a:extLst>
          </p:cNvPr>
          <p:cNvSpPr>
            <a:spLocks noGrp="1"/>
          </p:cNvSpPr>
          <p:nvPr>
            <p:ph type="ftr" sz="quarter" idx="11"/>
          </p:nvPr>
        </p:nvSpPr>
        <p:spPr/>
        <p:txBody>
          <a:bodyPr/>
          <a:lstStyle/>
          <a:p>
            <a:pPr rtl="0"/>
            <a:r>
              <a:rPr lang="en-GB" noProof="0"/>
              <a:t>Sample Footer Text</a:t>
            </a:r>
          </a:p>
        </p:txBody>
      </p:sp>
      <p:sp>
        <p:nvSpPr>
          <p:cNvPr id="5" name="Date Placeholder 4">
            <a:extLst>
              <a:ext uri="{FF2B5EF4-FFF2-40B4-BE49-F238E27FC236}">
                <a16:creationId xmlns:a16="http://schemas.microsoft.com/office/drawing/2014/main" id="{6979A0F4-204E-DF47-2E0F-4BB7B1DA687E}"/>
              </a:ext>
            </a:extLst>
          </p:cNvPr>
          <p:cNvSpPr>
            <a:spLocks noGrp="1"/>
          </p:cNvSpPr>
          <p:nvPr>
            <p:ph type="dt" sz="half" idx="10"/>
          </p:nvPr>
        </p:nvSpPr>
        <p:spPr/>
        <p:txBody>
          <a:bodyPr/>
          <a:lstStyle/>
          <a:p>
            <a:pPr rtl="0"/>
            <a:r>
              <a:rPr lang="en-GB" noProof="0"/>
              <a:t>20XX</a:t>
            </a:r>
          </a:p>
        </p:txBody>
      </p:sp>
      <p:sp>
        <p:nvSpPr>
          <p:cNvPr id="6" name="Slide Number Placeholder 5">
            <a:extLst>
              <a:ext uri="{FF2B5EF4-FFF2-40B4-BE49-F238E27FC236}">
                <a16:creationId xmlns:a16="http://schemas.microsoft.com/office/drawing/2014/main" id="{6C363247-4769-209D-EC7E-B917D2F470E3}"/>
              </a:ext>
            </a:extLst>
          </p:cNvPr>
          <p:cNvSpPr>
            <a:spLocks noGrp="1"/>
          </p:cNvSpPr>
          <p:nvPr>
            <p:ph type="sldNum" sz="quarter" idx="12"/>
          </p:nvPr>
        </p:nvSpPr>
        <p:spPr/>
        <p:txBody>
          <a:bodyPr/>
          <a:lstStyle/>
          <a:p>
            <a:pPr rtl="0"/>
            <a:fld id="{3A98EE3D-8CD1-4C3F-BD1C-C98C9596463C}" type="slidenum">
              <a:rPr lang="en-GB" noProof="0" smtClean="0"/>
              <a:t>8</a:t>
            </a:fld>
            <a:endParaRPr lang="en-GB" noProof="0"/>
          </a:p>
        </p:txBody>
      </p:sp>
    </p:spTree>
    <p:extLst>
      <p:ext uri="{BB962C8B-B14F-4D97-AF65-F5344CB8AC3E}">
        <p14:creationId xmlns:p14="http://schemas.microsoft.com/office/powerpoint/2010/main" val="871703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96DF6B-C61B-0413-D822-113CFF2979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524623-11BC-6929-B9CC-4A503213E9B1}"/>
              </a:ext>
            </a:extLst>
          </p:cNvPr>
          <p:cNvSpPr>
            <a:spLocks noGrp="1"/>
          </p:cNvSpPr>
          <p:nvPr>
            <p:ph type="title"/>
          </p:nvPr>
        </p:nvSpPr>
        <p:spPr>
          <a:xfrm>
            <a:off x="494105" y="778455"/>
            <a:ext cx="11029616" cy="365125"/>
          </a:xfrm>
        </p:spPr>
        <p:txBody>
          <a:bodyPr>
            <a:normAutofit fontScale="90000"/>
          </a:bodyPr>
          <a:lstStyle/>
          <a:p>
            <a:r>
              <a:rPr lang="en-GB" dirty="0"/>
              <a:t>Data story &amp; INSIGHTS</a:t>
            </a:r>
          </a:p>
        </p:txBody>
      </p:sp>
      <p:sp>
        <p:nvSpPr>
          <p:cNvPr id="3" name="Content Placeholder 2">
            <a:extLst>
              <a:ext uri="{FF2B5EF4-FFF2-40B4-BE49-F238E27FC236}">
                <a16:creationId xmlns:a16="http://schemas.microsoft.com/office/drawing/2014/main" id="{23D90D86-D03C-E6C4-D8FB-94218BF3FB93}"/>
              </a:ext>
            </a:extLst>
          </p:cNvPr>
          <p:cNvSpPr>
            <a:spLocks noGrp="1"/>
          </p:cNvSpPr>
          <p:nvPr>
            <p:ph idx="1"/>
          </p:nvPr>
        </p:nvSpPr>
        <p:spPr>
          <a:xfrm>
            <a:off x="581192" y="1240972"/>
            <a:ext cx="11225559" cy="5059372"/>
          </a:xfrm>
        </p:spPr>
        <p:txBody>
          <a:bodyPr>
            <a:normAutofit/>
          </a:bodyPr>
          <a:lstStyle/>
          <a:p>
            <a:pPr>
              <a:buNone/>
            </a:pPr>
            <a:r>
              <a:rPr lang="en-GB" b="1" dirty="0"/>
              <a:t>Conclusion: Implications and Call for Action</a:t>
            </a:r>
            <a:endParaRPr lang="en-GB" sz="1600" b="1" u="sng" dirty="0"/>
          </a:p>
          <a:p>
            <a:r>
              <a:rPr lang="en-GB" sz="1600" dirty="0">
                <a:effectLst/>
              </a:rPr>
              <a:t>This data story reveals a world where population growth, life expectancy,  and health conditions are deeply interconnected, with gender playing a critical role in health outcomes. </a:t>
            </a:r>
          </a:p>
          <a:p>
            <a:r>
              <a:rPr lang="en-GB" sz="1600" dirty="0">
                <a:effectLst/>
              </a:rPr>
              <a:t>The rapid population growth in Africa and Asia calls for urgent investment in healthcare infrastructure to address rising disease burdens. </a:t>
            </a:r>
          </a:p>
          <a:p>
            <a:r>
              <a:rPr lang="en-GB" sz="1600" dirty="0">
                <a:effectLst/>
              </a:rPr>
              <a:t>The gender disparity, where men are 70.17% of cases across stomach cancer, liver cancer, blood pressure, and cholesterol, highlights the need for targeted interventions, such as awareness campaigns aimed at men to reduce risk behaviours and encourage early screening. </a:t>
            </a:r>
          </a:p>
          <a:p>
            <a:r>
              <a:rPr lang="en-GB" sz="1600" dirty="0">
                <a:effectLst/>
              </a:rPr>
              <a:t>Finally, the life expectancy divide reminds us that global health equity remains a distant goal, but one we can work toward by learning from leaders like Japan and Spain (Ranking 1st &amp; 2nd ) supporting regions like Chand and Nigeria.</a:t>
            </a:r>
          </a:p>
          <a:p>
            <a:r>
              <a:rPr lang="en-GB" sz="1600" dirty="0">
                <a:effectLst/>
              </a:rPr>
              <a:t>By addressing these challenges with gender-specific and region-specific strategies, we can move toward a healthier, more equitable world.</a:t>
            </a:r>
          </a:p>
          <a:p>
            <a:endParaRPr lang="en-GB" sz="1400" dirty="0">
              <a:effectLst/>
            </a:endParaRPr>
          </a:p>
          <a:p>
            <a:endParaRPr lang="en-GB" sz="1400" dirty="0"/>
          </a:p>
        </p:txBody>
      </p:sp>
      <p:sp>
        <p:nvSpPr>
          <p:cNvPr id="4" name="Footer Placeholder 3">
            <a:extLst>
              <a:ext uri="{FF2B5EF4-FFF2-40B4-BE49-F238E27FC236}">
                <a16:creationId xmlns:a16="http://schemas.microsoft.com/office/drawing/2014/main" id="{16958E69-A02E-A602-282C-8CB314D701F3}"/>
              </a:ext>
            </a:extLst>
          </p:cNvPr>
          <p:cNvSpPr>
            <a:spLocks noGrp="1"/>
          </p:cNvSpPr>
          <p:nvPr>
            <p:ph type="ftr" sz="quarter" idx="11"/>
          </p:nvPr>
        </p:nvSpPr>
        <p:spPr/>
        <p:txBody>
          <a:bodyPr/>
          <a:lstStyle/>
          <a:p>
            <a:pPr rtl="0"/>
            <a:r>
              <a:rPr lang="en-GB" noProof="0"/>
              <a:t>Sample Footer Text</a:t>
            </a:r>
          </a:p>
        </p:txBody>
      </p:sp>
      <p:sp>
        <p:nvSpPr>
          <p:cNvPr id="5" name="Date Placeholder 4">
            <a:extLst>
              <a:ext uri="{FF2B5EF4-FFF2-40B4-BE49-F238E27FC236}">
                <a16:creationId xmlns:a16="http://schemas.microsoft.com/office/drawing/2014/main" id="{A85CF19A-A28E-C8DE-B3C2-A57DDBEA4739}"/>
              </a:ext>
            </a:extLst>
          </p:cNvPr>
          <p:cNvSpPr>
            <a:spLocks noGrp="1"/>
          </p:cNvSpPr>
          <p:nvPr>
            <p:ph type="dt" sz="half" idx="10"/>
          </p:nvPr>
        </p:nvSpPr>
        <p:spPr/>
        <p:txBody>
          <a:bodyPr/>
          <a:lstStyle/>
          <a:p>
            <a:pPr rtl="0"/>
            <a:r>
              <a:rPr lang="en-GB" noProof="0"/>
              <a:t>20XX</a:t>
            </a:r>
          </a:p>
        </p:txBody>
      </p:sp>
      <p:sp>
        <p:nvSpPr>
          <p:cNvPr id="6" name="Slide Number Placeholder 5">
            <a:extLst>
              <a:ext uri="{FF2B5EF4-FFF2-40B4-BE49-F238E27FC236}">
                <a16:creationId xmlns:a16="http://schemas.microsoft.com/office/drawing/2014/main" id="{BE22BB50-92A6-DAEF-3212-3B28F79DDEF7}"/>
              </a:ext>
            </a:extLst>
          </p:cNvPr>
          <p:cNvSpPr>
            <a:spLocks noGrp="1"/>
          </p:cNvSpPr>
          <p:nvPr>
            <p:ph type="sldNum" sz="quarter" idx="12"/>
          </p:nvPr>
        </p:nvSpPr>
        <p:spPr/>
        <p:txBody>
          <a:bodyPr/>
          <a:lstStyle/>
          <a:p>
            <a:pPr rtl="0"/>
            <a:fld id="{3A98EE3D-8CD1-4C3F-BD1C-C98C9596463C}" type="slidenum">
              <a:rPr lang="en-GB" noProof="0" smtClean="0"/>
              <a:t>9</a:t>
            </a:fld>
            <a:endParaRPr lang="en-GB" noProof="0"/>
          </a:p>
        </p:txBody>
      </p:sp>
    </p:spTree>
    <p:extLst>
      <p:ext uri="{BB962C8B-B14F-4D97-AF65-F5344CB8AC3E}">
        <p14:creationId xmlns:p14="http://schemas.microsoft.com/office/powerpoint/2010/main" val="730487534"/>
      </p:ext>
    </p:extLst>
  </p:cSld>
  <p:clrMapOvr>
    <a:masterClrMapping/>
  </p:clrMapOvr>
</p:sld>
</file>

<file path=ppt/theme/theme1.xml><?xml version="1.0" encoding="utf-8"?>
<a:theme xmlns:a="http://schemas.openxmlformats.org/drawingml/2006/main" name="DividendVTI">
  <a:themeElements>
    <a:clrScheme name="Custom 10">
      <a:dk1>
        <a:sysClr val="windowText" lastClr="000000"/>
      </a:dk1>
      <a:lt1>
        <a:sysClr val="window" lastClr="FFFFFF"/>
      </a:lt1>
      <a:dk2>
        <a:srgbClr val="3D3D3D"/>
      </a:dk2>
      <a:lt2>
        <a:srgbClr val="EBEBEB"/>
      </a:lt2>
      <a:accent1>
        <a:srgbClr val="ED8428"/>
      </a:accent1>
      <a:accent2>
        <a:srgbClr val="E6C46D"/>
      </a:accent2>
      <a:accent3>
        <a:srgbClr val="465359"/>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52848763_TF45205285_Win32" id="{512915A2-2AB9-4EE3-80AA-D8F6366BE079}" vid="{B6D99418-21CE-40BE-AD04-F937B08DC4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70C9DA-ADC8-49D9-B223-6D54C6FB7BE0}">
  <ds:schemaRefs>
    <ds:schemaRef ds:uri="http://schemas.microsoft.com/sharepoint/v3/contenttype/forms"/>
  </ds:schemaRefs>
</ds:datastoreItem>
</file>

<file path=customXml/itemProps2.xml><?xml version="1.0" encoding="utf-8"?>
<ds:datastoreItem xmlns:ds="http://schemas.openxmlformats.org/officeDocument/2006/customXml" ds:itemID="{97333985-6DEC-4BB6-B360-FFFEFA02249A}">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54608ECE-840A-4514-AD05-0950FC5D30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{285DE4EA-E20E-4E5A-8C5F-97C5C133E508}tf45205285_win32</Template>
  <TotalTime>243</TotalTime>
  <Words>638</Words>
  <Application>Microsoft Office PowerPoint</Application>
  <PresentationFormat>Widescreen</PresentationFormat>
  <Paragraphs>85</Paragraphs>
  <Slides>10</Slides>
  <Notes>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Gill Sans MT</vt:lpstr>
      <vt:lpstr>Wingdings 2</vt:lpstr>
      <vt:lpstr>DividendVTI</vt:lpstr>
      <vt:lpstr>Analysis on global Life Expectancy and Population </vt:lpstr>
      <vt:lpstr>Agenda </vt:lpstr>
      <vt:lpstr>Introduction</vt:lpstr>
      <vt:lpstr>Continent wise population growth </vt:lpstr>
      <vt:lpstr>Country wise life expectancy</vt:lpstr>
      <vt:lpstr>Gender Wise Analysis Of Condition</vt:lpstr>
      <vt:lpstr>Analysis on global Life Expectancy and Population </vt:lpstr>
      <vt:lpstr>Data story &amp; INSIGHTS</vt:lpstr>
      <vt:lpstr>Data story &amp; INSIGHTS</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Anu Chandrasekar</dc:creator>
  <cp:lastModifiedBy>Anu Chandrasekar</cp:lastModifiedBy>
  <cp:revision>3</cp:revision>
  <dcterms:created xsi:type="dcterms:W3CDTF">2025-04-08T09:56:18Z</dcterms:created>
  <dcterms:modified xsi:type="dcterms:W3CDTF">2025-04-08T17:53:31Z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